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  <p:sldId id="266" r:id="rId16"/>
    <p:sldId id="270" r:id="rId17"/>
    <p:sldId id="271" r:id="rId18"/>
    <p:sldId id="272" r:id="rId19"/>
    <p:sldId id="276" r:id="rId20"/>
    <p:sldId id="278" r:id="rId21"/>
    <p:sldId id="274" r:id="rId22"/>
    <p:sldId id="273" r:id="rId23"/>
    <p:sldId id="275" r:id="rId24"/>
    <p:sldId id="283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A891A-5040-4344-BDE1-B27C350BDA8F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CEA9AC-A5D1-4358-B521-43540D879B2D}">
      <dgm:prSet phldrT="[Текст]" custT="1"/>
      <dgm:spPr/>
      <dgm:t>
        <a:bodyPr/>
        <a:lstStyle/>
        <a:p>
          <a:r>
            <a:rPr lang="ru-RU" sz="3200" dirty="0" smtClean="0"/>
            <a:t>Понятия</a:t>
          </a:r>
          <a:endParaRPr lang="ru-RU" sz="3200" dirty="0"/>
        </a:p>
      </dgm:t>
    </dgm:pt>
    <dgm:pt modelId="{D1959709-1C30-4B13-9C59-3AA85DC9402B}" type="parTrans" cxnId="{A2F30686-A3F6-468D-8ABB-7417F5FEF9BF}">
      <dgm:prSet/>
      <dgm:spPr/>
      <dgm:t>
        <a:bodyPr/>
        <a:lstStyle/>
        <a:p>
          <a:endParaRPr lang="ru-RU"/>
        </a:p>
      </dgm:t>
    </dgm:pt>
    <dgm:pt modelId="{51877790-C30A-4A88-990D-6FD30967A141}" type="sibTrans" cxnId="{A2F30686-A3F6-468D-8ABB-7417F5FEF9BF}">
      <dgm:prSet/>
      <dgm:spPr/>
      <dgm:t>
        <a:bodyPr/>
        <a:lstStyle/>
        <a:p>
          <a:endParaRPr lang="ru-RU"/>
        </a:p>
      </dgm:t>
    </dgm:pt>
    <dgm:pt modelId="{C3E7ACE7-CBB3-4CC4-BEB2-FD392C04FB13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Социальное обслуживание</a:t>
          </a:r>
          <a:endParaRPr lang="ru-RU" sz="2000" dirty="0">
            <a:latin typeface="+mn-lt"/>
          </a:endParaRPr>
        </a:p>
      </dgm:t>
    </dgm:pt>
    <dgm:pt modelId="{4A0C07AE-F1AC-41C1-870E-16DE426D7C3C}" type="parTrans" cxnId="{893AA937-16DF-4E8A-8BD0-40A1AAE4A507}">
      <dgm:prSet/>
      <dgm:spPr/>
      <dgm:t>
        <a:bodyPr/>
        <a:lstStyle/>
        <a:p>
          <a:endParaRPr lang="ru-RU"/>
        </a:p>
      </dgm:t>
    </dgm:pt>
    <dgm:pt modelId="{8B5E5673-22FA-4B03-8FCC-D6BBCEC80AE4}" type="sibTrans" cxnId="{893AA937-16DF-4E8A-8BD0-40A1AAE4A507}">
      <dgm:prSet/>
      <dgm:spPr/>
      <dgm:t>
        <a:bodyPr/>
        <a:lstStyle/>
        <a:p>
          <a:endParaRPr lang="ru-RU"/>
        </a:p>
      </dgm:t>
    </dgm:pt>
    <dgm:pt modelId="{50AD84E3-CBC9-4245-B4CA-3993A54C31D9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Социальная услуга</a:t>
          </a:r>
          <a:endParaRPr lang="ru-RU" sz="2000" dirty="0">
            <a:latin typeface="+mn-lt"/>
          </a:endParaRPr>
        </a:p>
      </dgm:t>
    </dgm:pt>
    <dgm:pt modelId="{C87D8E59-4089-454B-918B-AAB8D6ABCE69}" type="parTrans" cxnId="{E9D8BF9C-8663-4A10-972A-8CF2CD963CB5}">
      <dgm:prSet/>
      <dgm:spPr/>
      <dgm:t>
        <a:bodyPr/>
        <a:lstStyle/>
        <a:p>
          <a:endParaRPr lang="ru-RU"/>
        </a:p>
      </dgm:t>
    </dgm:pt>
    <dgm:pt modelId="{56E9F276-F4D3-4C48-81B5-99146F010A74}" type="sibTrans" cxnId="{E9D8BF9C-8663-4A10-972A-8CF2CD963CB5}">
      <dgm:prSet/>
      <dgm:spPr/>
      <dgm:t>
        <a:bodyPr/>
        <a:lstStyle/>
        <a:p>
          <a:endParaRPr lang="ru-RU"/>
        </a:p>
      </dgm:t>
    </dgm:pt>
    <dgm:pt modelId="{D616F167-9AC5-46CB-B696-769F54499F64}">
      <dgm:prSet phldrT="[Текст]"/>
      <dgm:spPr/>
      <dgm:t>
        <a:bodyPr/>
        <a:lstStyle/>
        <a:p>
          <a:r>
            <a:rPr lang="ru-RU" dirty="0" smtClean="0"/>
            <a:t>Получатель социальных услуг</a:t>
          </a:r>
          <a:endParaRPr lang="ru-RU" dirty="0"/>
        </a:p>
      </dgm:t>
    </dgm:pt>
    <dgm:pt modelId="{99405E33-4F2D-490B-963C-4937F0BA16C2}" type="parTrans" cxnId="{B73CBAFB-002A-4450-AD50-5A5DFC610F39}">
      <dgm:prSet/>
      <dgm:spPr/>
      <dgm:t>
        <a:bodyPr/>
        <a:lstStyle/>
        <a:p>
          <a:endParaRPr lang="ru-RU"/>
        </a:p>
      </dgm:t>
    </dgm:pt>
    <dgm:pt modelId="{CDD437E5-E9D4-4D46-A4FF-D88B6CC95F99}" type="sibTrans" cxnId="{B73CBAFB-002A-4450-AD50-5A5DFC610F39}">
      <dgm:prSet/>
      <dgm:spPr/>
      <dgm:t>
        <a:bodyPr/>
        <a:lstStyle/>
        <a:p>
          <a:endParaRPr lang="ru-RU"/>
        </a:p>
      </dgm:t>
    </dgm:pt>
    <dgm:pt modelId="{08A5CDBA-B4E9-466F-8577-E87233F903F4}">
      <dgm:prSet phldrT="[Текст]"/>
      <dgm:spPr/>
      <dgm:t>
        <a:bodyPr/>
        <a:lstStyle/>
        <a:p>
          <a:r>
            <a:rPr lang="ru-RU" dirty="0" smtClean="0"/>
            <a:t>Стандарт социальных услуг</a:t>
          </a:r>
          <a:endParaRPr lang="ru-RU" dirty="0"/>
        </a:p>
      </dgm:t>
    </dgm:pt>
    <dgm:pt modelId="{8DFD89EA-47CB-4299-A3A1-B991BAAC3C96}" type="parTrans" cxnId="{0AC6EC1A-F1DF-4765-BD35-A8F8915B6314}">
      <dgm:prSet/>
      <dgm:spPr/>
      <dgm:t>
        <a:bodyPr/>
        <a:lstStyle/>
        <a:p>
          <a:endParaRPr lang="ru-RU"/>
        </a:p>
      </dgm:t>
    </dgm:pt>
    <dgm:pt modelId="{B130BDA0-07FF-4CBC-94AA-62E57E1A969B}" type="sibTrans" cxnId="{0AC6EC1A-F1DF-4765-BD35-A8F8915B6314}">
      <dgm:prSet/>
      <dgm:spPr/>
      <dgm:t>
        <a:bodyPr/>
        <a:lstStyle/>
        <a:p>
          <a:endParaRPr lang="ru-RU"/>
        </a:p>
      </dgm:t>
    </dgm:pt>
    <dgm:pt modelId="{F8860F8A-04E2-4BD3-A2CF-7F00E09ADBE8}">
      <dgm:prSet custT="1"/>
      <dgm:spPr/>
      <dgm:t>
        <a:bodyPr/>
        <a:lstStyle/>
        <a:p>
          <a:r>
            <a:rPr lang="ru-RU" sz="1600" dirty="0" smtClean="0">
              <a:latin typeface="+mn-lt"/>
            </a:rPr>
            <a:t>Профилактика обстоятельств, обусловливающих нуждаемость в социальном обслуживании</a:t>
          </a:r>
          <a:endParaRPr lang="ru-RU" sz="1600" dirty="0">
            <a:latin typeface="+mn-lt"/>
          </a:endParaRPr>
        </a:p>
      </dgm:t>
    </dgm:pt>
    <dgm:pt modelId="{48615184-14FF-4752-A936-AEBC5E2B5312}" type="parTrans" cxnId="{7FAD2170-2B69-482B-BE63-47A1253D72F6}">
      <dgm:prSet/>
      <dgm:spPr/>
      <dgm:t>
        <a:bodyPr/>
        <a:lstStyle/>
        <a:p>
          <a:endParaRPr lang="ru-RU"/>
        </a:p>
      </dgm:t>
    </dgm:pt>
    <dgm:pt modelId="{4884746A-966C-4E21-B206-A1DD69C8BECA}" type="sibTrans" cxnId="{7FAD2170-2B69-482B-BE63-47A1253D72F6}">
      <dgm:prSet/>
      <dgm:spPr/>
      <dgm:t>
        <a:bodyPr/>
        <a:lstStyle/>
        <a:p>
          <a:endParaRPr lang="ru-RU"/>
        </a:p>
      </dgm:t>
    </dgm:pt>
    <dgm:pt modelId="{9F1467A5-871B-43EE-B2B7-95EBAEFE125E}" type="pres">
      <dgm:prSet presAssocID="{B0DA891A-5040-4344-BDE1-B27C350BDA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921D7-7B07-4470-8282-EDFD7B4D88C8}" type="pres">
      <dgm:prSet presAssocID="{89CEA9AC-A5D1-4358-B521-43540D879B2D}" presName="centerShape" presStyleLbl="node0" presStyleIdx="0" presStyleCnt="1" custScaleX="117610" custScaleY="52545"/>
      <dgm:spPr/>
      <dgm:t>
        <a:bodyPr/>
        <a:lstStyle/>
        <a:p>
          <a:endParaRPr lang="ru-RU"/>
        </a:p>
      </dgm:t>
    </dgm:pt>
    <dgm:pt modelId="{B0D91DA8-8046-4011-8FF9-F174D6E320EA}" type="pres">
      <dgm:prSet presAssocID="{C3E7ACE7-CBB3-4CC4-BEB2-FD392C04FB13}" presName="node" presStyleLbl="node1" presStyleIdx="0" presStyleCnt="5" custScaleX="188851" custScaleY="125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0BC33-8B38-40D6-95F3-07BC3ACC1910}" type="pres">
      <dgm:prSet presAssocID="{C3E7ACE7-CBB3-4CC4-BEB2-FD392C04FB13}" presName="dummy" presStyleCnt="0"/>
      <dgm:spPr/>
    </dgm:pt>
    <dgm:pt modelId="{FA2C3E44-A0D3-4FBF-A8E4-8C53FF4D4DE1}" type="pres">
      <dgm:prSet presAssocID="{8B5E5673-22FA-4B03-8FCC-D6BBCEC80AE4}" presName="sibTrans" presStyleLbl="sibTrans2D1" presStyleIdx="0" presStyleCnt="5" custLinFactNeighborX="14510" custLinFactNeighborY="1449"/>
      <dgm:spPr/>
      <dgm:t>
        <a:bodyPr/>
        <a:lstStyle/>
        <a:p>
          <a:endParaRPr lang="ru-RU"/>
        </a:p>
      </dgm:t>
    </dgm:pt>
    <dgm:pt modelId="{411DA04F-6235-4407-AC0C-A32898FB4B6A}" type="pres">
      <dgm:prSet presAssocID="{50AD84E3-CBC9-4245-B4CA-3993A54C31D9}" presName="node" presStyleLbl="node1" presStyleIdx="1" presStyleCnt="5" custScaleX="163134" custScaleY="90337" custRadScaleRad="120290" custRadScaleInc="-2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76F68-4809-4E0C-9B5E-19C062061317}" type="pres">
      <dgm:prSet presAssocID="{50AD84E3-CBC9-4245-B4CA-3993A54C31D9}" presName="dummy" presStyleCnt="0"/>
      <dgm:spPr/>
    </dgm:pt>
    <dgm:pt modelId="{FA73D9EE-2DAC-41B8-A638-09FC93D235E4}" type="pres">
      <dgm:prSet presAssocID="{56E9F276-F4D3-4C48-81B5-99146F010A74}" presName="sibTrans" presStyleLbl="sibTrans2D1" presStyleIdx="1" presStyleCnt="5" custLinFactNeighborX="21624" custLinFactNeighborY="7212"/>
      <dgm:spPr/>
      <dgm:t>
        <a:bodyPr/>
        <a:lstStyle/>
        <a:p>
          <a:endParaRPr lang="ru-RU"/>
        </a:p>
      </dgm:t>
    </dgm:pt>
    <dgm:pt modelId="{A921E1AD-7F62-4832-85AB-57B0BB6A3714}" type="pres">
      <dgm:prSet presAssocID="{D616F167-9AC5-46CB-B696-769F54499F64}" presName="node" presStyleLbl="node1" presStyleIdx="2" presStyleCnt="5" custScaleX="155314" custRadScaleRad="80271" custRadScaleInc="10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F931B-F4F9-4BB6-A29C-A06AF685C700}" type="pres">
      <dgm:prSet presAssocID="{D616F167-9AC5-46CB-B696-769F54499F64}" presName="dummy" presStyleCnt="0"/>
      <dgm:spPr/>
    </dgm:pt>
    <dgm:pt modelId="{B0521E89-1D05-4862-A241-62EFA50BFB41}" type="pres">
      <dgm:prSet presAssocID="{CDD437E5-E9D4-4D46-A4FF-D88B6CC95F99}" presName="sibTrans" presStyleLbl="sibTrans2D1" presStyleIdx="2" presStyleCnt="5" custLinFactNeighborX="-6578" custLinFactNeighborY="1678"/>
      <dgm:spPr/>
      <dgm:t>
        <a:bodyPr/>
        <a:lstStyle/>
        <a:p>
          <a:endParaRPr lang="ru-RU"/>
        </a:p>
      </dgm:t>
    </dgm:pt>
    <dgm:pt modelId="{C38E0ED6-38C5-4442-9231-C714EE6936DA}" type="pres">
      <dgm:prSet presAssocID="{08A5CDBA-B4E9-466F-8577-E87233F903F4}" presName="node" presStyleLbl="node1" presStyleIdx="3" presStyleCnt="5" custScaleX="176562" custRadScaleRad="121734" custRadScaleInc="12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40DC-84F4-4665-89D0-A2DF139174BC}" type="pres">
      <dgm:prSet presAssocID="{08A5CDBA-B4E9-466F-8577-E87233F903F4}" presName="dummy" presStyleCnt="0"/>
      <dgm:spPr/>
    </dgm:pt>
    <dgm:pt modelId="{3382628E-DC27-4A39-BF99-9C61639DAF08}" type="pres">
      <dgm:prSet presAssocID="{B130BDA0-07FF-4CBC-94AA-62E57E1A969B}" presName="sibTrans" presStyleLbl="sibTrans2D1" presStyleIdx="3" presStyleCnt="5" custLinFactNeighborX="-9947" custLinFactNeighborY="6327"/>
      <dgm:spPr/>
      <dgm:t>
        <a:bodyPr/>
        <a:lstStyle/>
        <a:p>
          <a:endParaRPr lang="ru-RU"/>
        </a:p>
      </dgm:t>
    </dgm:pt>
    <dgm:pt modelId="{93507CA6-3BBB-4D37-A8B3-4F428218C33B}" type="pres">
      <dgm:prSet presAssocID="{F8860F8A-04E2-4BD3-A2CF-7F00E09ADBE8}" presName="node" presStyleLbl="node1" presStyleIdx="4" presStyleCnt="5" custScaleX="206887" custScaleY="143870" custRadScaleRad="119521" custRadScaleInc="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93712-EE21-4C7C-A579-155506080B2E}" type="pres">
      <dgm:prSet presAssocID="{F8860F8A-04E2-4BD3-A2CF-7F00E09ADBE8}" presName="dummy" presStyleCnt="0"/>
      <dgm:spPr/>
    </dgm:pt>
    <dgm:pt modelId="{2F9B44BA-49CF-418A-B158-9B3023EC0A87}" type="pres">
      <dgm:prSet presAssocID="{4884746A-966C-4E21-B206-A1DD69C8BECA}" presName="sibTrans" presStyleLbl="sibTrans2D1" presStyleIdx="4" presStyleCnt="5" custLinFactNeighborX="-11851" custLinFactNeighborY="1232"/>
      <dgm:spPr/>
      <dgm:t>
        <a:bodyPr/>
        <a:lstStyle/>
        <a:p>
          <a:endParaRPr lang="ru-RU"/>
        </a:p>
      </dgm:t>
    </dgm:pt>
  </dgm:ptLst>
  <dgm:cxnLst>
    <dgm:cxn modelId="{670069AF-E07C-48E0-97DB-824317F4809E}" type="presOf" srcId="{8B5E5673-22FA-4B03-8FCC-D6BBCEC80AE4}" destId="{FA2C3E44-A0D3-4FBF-A8E4-8C53FF4D4DE1}" srcOrd="0" destOrd="0" presId="urn:microsoft.com/office/officeart/2005/8/layout/radial6"/>
    <dgm:cxn modelId="{E3D608A4-F65B-4F99-87F4-0E1C5D6D61C3}" type="presOf" srcId="{50AD84E3-CBC9-4245-B4CA-3993A54C31D9}" destId="{411DA04F-6235-4407-AC0C-A32898FB4B6A}" srcOrd="0" destOrd="0" presId="urn:microsoft.com/office/officeart/2005/8/layout/radial6"/>
    <dgm:cxn modelId="{89B7077D-4DB4-46CB-B938-F299658CDA2C}" type="presOf" srcId="{D616F167-9AC5-46CB-B696-769F54499F64}" destId="{A921E1AD-7F62-4832-85AB-57B0BB6A3714}" srcOrd="0" destOrd="0" presId="urn:microsoft.com/office/officeart/2005/8/layout/radial6"/>
    <dgm:cxn modelId="{2DE04176-DEC2-433A-95CA-48C2AFCF08D6}" type="presOf" srcId="{56E9F276-F4D3-4C48-81B5-99146F010A74}" destId="{FA73D9EE-2DAC-41B8-A638-09FC93D235E4}" srcOrd="0" destOrd="0" presId="urn:microsoft.com/office/officeart/2005/8/layout/radial6"/>
    <dgm:cxn modelId="{0AC6EC1A-F1DF-4765-BD35-A8F8915B6314}" srcId="{89CEA9AC-A5D1-4358-B521-43540D879B2D}" destId="{08A5CDBA-B4E9-466F-8577-E87233F903F4}" srcOrd="3" destOrd="0" parTransId="{8DFD89EA-47CB-4299-A3A1-B991BAAC3C96}" sibTransId="{B130BDA0-07FF-4CBC-94AA-62E57E1A969B}"/>
    <dgm:cxn modelId="{1174C448-9A25-4D74-A318-98A73DD52751}" type="presOf" srcId="{B0DA891A-5040-4344-BDE1-B27C350BDA8F}" destId="{9F1467A5-871B-43EE-B2B7-95EBAEFE125E}" srcOrd="0" destOrd="0" presId="urn:microsoft.com/office/officeart/2005/8/layout/radial6"/>
    <dgm:cxn modelId="{A2F30686-A3F6-468D-8ABB-7417F5FEF9BF}" srcId="{B0DA891A-5040-4344-BDE1-B27C350BDA8F}" destId="{89CEA9AC-A5D1-4358-B521-43540D879B2D}" srcOrd="0" destOrd="0" parTransId="{D1959709-1C30-4B13-9C59-3AA85DC9402B}" sibTransId="{51877790-C30A-4A88-990D-6FD30967A141}"/>
    <dgm:cxn modelId="{893AA937-16DF-4E8A-8BD0-40A1AAE4A507}" srcId="{89CEA9AC-A5D1-4358-B521-43540D879B2D}" destId="{C3E7ACE7-CBB3-4CC4-BEB2-FD392C04FB13}" srcOrd="0" destOrd="0" parTransId="{4A0C07AE-F1AC-41C1-870E-16DE426D7C3C}" sibTransId="{8B5E5673-22FA-4B03-8FCC-D6BBCEC80AE4}"/>
    <dgm:cxn modelId="{E9D8BF9C-8663-4A10-972A-8CF2CD963CB5}" srcId="{89CEA9AC-A5D1-4358-B521-43540D879B2D}" destId="{50AD84E3-CBC9-4245-B4CA-3993A54C31D9}" srcOrd="1" destOrd="0" parTransId="{C87D8E59-4089-454B-918B-AAB8D6ABCE69}" sibTransId="{56E9F276-F4D3-4C48-81B5-99146F010A74}"/>
    <dgm:cxn modelId="{6EF936BA-7691-4521-A6C6-259A88DAABCB}" type="presOf" srcId="{89CEA9AC-A5D1-4358-B521-43540D879B2D}" destId="{F63921D7-7B07-4470-8282-EDFD7B4D88C8}" srcOrd="0" destOrd="0" presId="urn:microsoft.com/office/officeart/2005/8/layout/radial6"/>
    <dgm:cxn modelId="{DCA0AEF4-DC95-4726-9621-78143F2B33A6}" type="presOf" srcId="{08A5CDBA-B4E9-466F-8577-E87233F903F4}" destId="{C38E0ED6-38C5-4442-9231-C714EE6936DA}" srcOrd="0" destOrd="0" presId="urn:microsoft.com/office/officeart/2005/8/layout/radial6"/>
    <dgm:cxn modelId="{7FAD2170-2B69-482B-BE63-47A1253D72F6}" srcId="{89CEA9AC-A5D1-4358-B521-43540D879B2D}" destId="{F8860F8A-04E2-4BD3-A2CF-7F00E09ADBE8}" srcOrd="4" destOrd="0" parTransId="{48615184-14FF-4752-A936-AEBC5E2B5312}" sibTransId="{4884746A-966C-4E21-B206-A1DD69C8BECA}"/>
    <dgm:cxn modelId="{F19413F2-9AE7-4E50-92C7-D85341014B02}" type="presOf" srcId="{4884746A-966C-4E21-B206-A1DD69C8BECA}" destId="{2F9B44BA-49CF-418A-B158-9B3023EC0A87}" srcOrd="0" destOrd="0" presId="urn:microsoft.com/office/officeart/2005/8/layout/radial6"/>
    <dgm:cxn modelId="{A261F992-F093-458B-AC28-C03E73A0E995}" type="presOf" srcId="{CDD437E5-E9D4-4D46-A4FF-D88B6CC95F99}" destId="{B0521E89-1D05-4862-A241-62EFA50BFB41}" srcOrd="0" destOrd="0" presId="urn:microsoft.com/office/officeart/2005/8/layout/radial6"/>
    <dgm:cxn modelId="{B73CBAFB-002A-4450-AD50-5A5DFC610F39}" srcId="{89CEA9AC-A5D1-4358-B521-43540D879B2D}" destId="{D616F167-9AC5-46CB-B696-769F54499F64}" srcOrd="2" destOrd="0" parTransId="{99405E33-4F2D-490B-963C-4937F0BA16C2}" sibTransId="{CDD437E5-E9D4-4D46-A4FF-D88B6CC95F99}"/>
    <dgm:cxn modelId="{A43CDCA9-9556-4CD3-90D3-D2009C05F443}" type="presOf" srcId="{B130BDA0-07FF-4CBC-94AA-62E57E1A969B}" destId="{3382628E-DC27-4A39-BF99-9C61639DAF08}" srcOrd="0" destOrd="0" presId="urn:microsoft.com/office/officeart/2005/8/layout/radial6"/>
    <dgm:cxn modelId="{7A29C11D-2946-4A36-ACC1-CD8D053BA2B5}" type="presOf" srcId="{F8860F8A-04E2-4BD3-A2CF-7F00E09ADBE8}" destId="{93507CA6-3BBB-4D37-A8B3-4F428218C33B}" srcOrd="0" destOrd="0" presId="urn:microsoft.com/office/officeart/2005/8/layout/radial6"/>
    <dgm:cxn modelId="{0E6896D2-5920-4250-8778-085CC43C1496}" type="presOf" srcId="{C3E7ACE7-CBB3-4CC4-BEB2-FD392C04FB13}" destId="{B0D91DA8-8046-4011-8FF9-F174D6E320EA}" srcOrd="0" destOrd="0" presId="urn:microsoft.com/office/officeart/2005/8/layout/radial6"/>
    <dgm:cxn modelId="{DF9D510D-B9FD-42CB-B352-63B3D8DEBF73}" type="presParOf" srcId="{9F1467A5-871B-43EE-B2B7-95EBAEFE125E}" destId="{F63921D7-7B07-4470-8282-EDFD7B4D88C8}" srcOrd="0" destOrd="0" presId="urn:microsoft.com/office/officeart/2005/8/layout/radial6"/>
    <dgm:cxn modelId="{3AE7432C-0E01-4D96-8465-E949C3650B4B}" type="presParOf" srcId="{9F1467A5-871B-43EE-B2B7-95EBAEFE125E}" destId="{B0D91DA8-8046-4011-8FF9-F174D6E320EA}" srcOrd="1" destOrd="0" presId="urn:microsoft.com/office/officeart/2005/8/layout/radial6"/>
    <dgm:cxn modelId="{4DD1E7D7-179A-45D3-9879-D7165CBDB669}" type="presParOf" srcId="{9F1467A5-871B-43EE-B2B7-95EBAEFE125E}" destId="{F370BC33-8B38-40D6-95F3-07BC3ACC1910}" srcOrd="2" destOrd="0" presId="urn:microsoft.com/office/officeart/2005/8/layout/radial6"/>
    <dgm:cxn modelId="{A7530A12-0420-4032-B478-58C681D60F28}" type="presParOf" srcId="{9F1467A5-871B-43EE-B2B7-95EBAEFE125E}" destId="{FA2C3E44-A0D3-4FBF-A8E4-8C53FF4D4DE1}" srcOrd="3" destOrd="0" presId="urn:microsoft.com/office/officeart/2005/8/layout/radial6"/>
    <dgm:cxn modelId="{0660CC6E-28DC-4AB3-A3CF-5D98E6394CF4}" type="presParOf" srcId="{9F1467A5-871B-43EE-B2B7-95EBAEFE125E}" destId="{411DA04F-6235-4407-AC0C-A32898FB4B6A}" srcOrd="4" destOrd="0" presId="urn:microsoft.com/office/officeart/2005/8/layout/radial6"/>
    <dgm:cxn modelId="{FE297C70-8C33-4B15-9C03-E611A0D7B593}" type="presParOf" srcId="{9F1467A5-871B-43EE-B2B7-95EBAEFE125E}" destId="{FC476F68-4809-4E0C-9B5E-19C062061317}" srcOrd="5" destOrd="0" presId="urn:microsoft.com/office/officeart/2005/8/layout/radial6"/>
    <dgm:cxn modelId="{EB17AAA2-F4A5-432E-AA1F-5423DA8E353F}" type="presParOf" srcId="{9F1467A5-871B-43EE-B2B7-95EBAEFE125E}" destId="{FA73D9EE-2DAC-41B8-A638-09FC93D235E4}" srcOrd="6" destOrd="0" presId="urn:microsoft.com/office/officeart/2005/8/layout/radial6"/>
    <dgm:cxn modelId="{C9072B16-DA75-49B6-9F38-E2DAD8994202}" type="presParOf" srcId="{9F1467A5-871B-43EE-B2B7-95EBAEFE125E}" destId="{A921E1AD-7F62-4832-85AB-57B0BB6A3714}" srcOrd="7" destOrd="0" presId="urn:microsoft.com/office/officeart/2005/8/layout/radial6"/>
    <dgm:cxn modelId="{62B9BA0E-23DC-4948-9C0B-FBFA71EFAD18}" type="presParOf" srcId="{9F1467A5-871B-43EE-B2B7-95EBAEFE125E}" destId="{F01F931B-F4F9-4BB6-A29C-A06AF685C700}" srcOrd="8" destOrd="0" presId="urn:microsoft.com/office/officeart/2005/8/layout/radial6"/>
    <dgm:cxn modelId="{805BD5FA-78FD-4E45-8448-E1425F66C1BA}" type="presParOf" srcId="{9F1467A5-871B-43EE-B2B7-95EBAEFE125E}" destId="{B0521E89-1D05-4862-A241-62EFA50BFB41}" srcOrd="9" destOrd="0" presId="urn:microsoft.com/office/officeart/2005/8/layout/radial6"/>
    <dgm:cxn modelId="{37C6B2F2-DBA1-458D-AB62-1ACD46EC29DB}" type="presParOf" srcId="{9F1467A5-871B-43EE-B2B7-95EBAEFE125E}" destId="{C38E0ED6-38C5-4442-9231-C714EE6936DA}" srcOrd="10" destOrd="0" presId="urn:microsoft.com/office/officeart/2005/8/layout/radial6"/>
    <dgm:cxn modelId="{0D47DF35-7E83-4ABB-A83B-5D701E2E695F}" type="presParOf" srcId="{9F1467A5-871B-43EE-B2B7-95EBAEFE125E}" destId="{747540DC-84F4-4665-89D0-A2DF139174BC}" srcOrd="11" destOrd="0" presId="urn:microsoft.com/office/officeart/2005/8/layout/radial6"/>
    <dgm:cxn modelId="{DFF4ACDE-5CCD-4D86-9247-BF3B47487F99}" type="presParOf" srcId="{9F1467A5-871B-43EE-B2B7-95EBAEFE125E}" destId="{3382628E-DC27-4A39-BF99-9C61639DAF08}" srcOrd="12" destOrd="0" presId="urn:microsoft.com/office/officeart/2005/8/layout/radial6"/>
    <dgm:cxn modelId="{BDDE33F9-505E-4169-9FA8-6F187E028B4E}" type="presParOf" srcId="{9F1467A5-871B-43EE-B2B7-95EBAEFE125E}" destId="{93507CA6-3BBB-4D37-A8B3-4F428218C33B}" srcOrd="13" destOrd="0" presId="urn:microsoft.com/office/officeart/2005/8/layout/radial6"/>
    <dgm:cxn modelId="{E9AD99DF-57FE-4915-A05C-A2D675280E9F}" type="presParOf" srcId="{9F1467A5-871B-43EE-B2B7-95EBAEFE125E}" destId="{85793712-EE21-4C7C-A579-155506080B2E}" srcOrd="14" destOrd="0" presId="urn:microsoft.com/office/officeart/2005/8/layout/radial6"/>
    <dgm:cxn modelId="{5887DCB5-181E-4D1F-9409-E1FB5E2B9810}" type="presParOf" srcId="{9F1467A5-871B-43EE-B2B7-95EBAEFE125E}" destId="{2F9B44BA-49CF-418A-B158-9B3023EC0A8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6C086-77CF-4A12-88A2-EEE2B76CF2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7DE49-9C62-42A8-92F1-4BE7D863C6F2}">
      <dgm:prSet phldrT="[Текст]" custT="1"/>
      <dgm:spPr/>
      <dgm:t>
        <a:bodyPr/>
        <a:lstStyle/>
        <a:p>
          <a:r>
            <a:rPr lang="ru-RU" sz="2000" dirty="0" smtClean="0"/>
            <a:t>Адресность предоставления социальных услуг</a:t>
          </a:r>
          <a:endParaRPr lang="ru-RU" sz="2000" dirty="0"/>
        </a:p>
      </dgm:t>
    </dgm:pt>
    <dgm:pt modelId="{6757968B-6C3D-4836-909A-3AB17380D0CF}" type="parTrans" cxnId="{3AEB1DC9-D56B-45DE-B0EE-BA20DD3E15E4}">
      <dgm:prSet/>
      <dgm:spPr/>
      <dgm:t>
        <a:bodyPr/>
        <a:lstStyle/>
        <a:p>
          <a:endParaRPr lang="ru-RU"/>
        </a:p>
      </dgm:t>
    </dgm:pt>
    <dgm:pt modelId="{CC086EFF-170A-426A-A0AB-7C56589474A0}" type="sibTrans" cxnId="{3AEB1DC9-D56B-45DE-B0EE-BA20DD3E15E4}">
      <dgm:prSet/>
      <dgm:spPr/>
      <dgm:t>
        <a:bodyPr/>
        <a:lstStyle/>
        <a:p>
          <a:endParaRPr lang="ru-RU"/>
        </a:p>
      </dgm:t>
    </dgm:pt>
    <dgm:pt modelId="{450DD845-86A6-4D07-811E-D8A298DA40CE}">
      <dgm:prSet phldrT="[Текст]" custT="1"/>
      <dgm:spPr/>
      <dgm:t>
        <a:bodyPr/>
        <a:lstStyle/>
        <a:p>
          <a:r>
            <a:rPr lang="ru-RU" sz="2000" dirty="0" smtClean="0"/>
            <a:t>Конфиденциальность</a:t>
          </a:r>
          <a:endParaRPr lang="ru-RU" sz="2000" dirty="0"/>
        </a:p>
      </dgm:t>
    </dgm:pt>
    <dgm:pt modelId="{567B9ADE-C462-4DFF-8717-87649DA8FA9C}" type="parTrans" cxnId="{7D599825-B4F8-487F-A9D3-C628EACAA4DB}">
      <dgm:prSet/>
      <dgm:spPr/>
      <dgm:t>
        <a:bodyPr/>
        <a:lstStyle/>
        <a:p>
          <a:endParaRPr lang="ru-RU"/>
        </a:p>
      </dgm:t>
    </dgm:pt>
    <dgm:pt modelId="{781E008E-0A47-48C1-95AC-42B37045ECE6}" type="sibTrans" cxnId="{7D599825-B4F8-487F-A9D3-C628EACAA4DB}">
      <dgm:prSet/>
      <dgm:spPr/>
      <dgm:t>
        <a:bodyPr/>
        <a:lstStyle/>
        <a:p>
          <a:endParaRPr lang="ru-RU"/>
        </a:p>
      </dgm:t>
    </dgm:pt>
    <dgm:pt modelId="{8EBFFBFE-8309-49A1-97F5-59DA08926122}">
      <dgm:prSet custT="1"/>
      <dgm:spPr/>
      <dgm:t>
        <a:bodyPr/>
        <a:lstStyle/>
        <a:p>
          <a:r>
            <a:rPr lang="ru-RU" sz="2000" dirty="0" smtClean="0"/>
            <a:t>Равный свободный доступ граждан к социальному обслуживанию</a:t>
          </a:r>
          <a:endParaRPr lang="ru-RU" sz="2000" dirty="0"/>
        </a:p>
      </dgm:t>
    </dgm:pt>
    <dgm:pt modelId="{AC11E15A-C441-4CB9-9A2D-6A2735D01EAE}" type="parTrans" cxnId="{F0DE108E-6134-4531-8615-6FC5224F60F8}">
      <dgm:prSet/>
      <dgm:spPr/>
      <dgm:t>
        <a:bodyPr/>
        <a:lstStyle/>
        <a:p>
          <a:endParaRPr lang="ru-RU"/>
        </a:p>
      </dgm:t>
    </dgm:pt>
    <dgm:pt modelId="{EE147389-8735-4E5E-AB8F-AE8C88CDFC0C}" type="sibTrans" cxnId="{F0DE108E-6134-4531-8615-6FC5224F60F8}">
      <dgm:prSet/>
      <dgm:spPr/>
      <dgm:t>
        <a:bodyPr/>
        <a:lstStyle/>
        <a:p>
          <a:endParaRPr lang="ru-RU"/>
        </a:p>
      </dgm:t>
    </dgm:pt>
    <dgm:pt modelId="{4C055F94-DCEC-4385-959F-5EBEF877827B}">
      <dgm:prSet custT="1"/>
      <dgm:spPr/>
      <dgm:t>
        <a:bodyPr/>
        <a:lstStyle/>
        <a:p>
          <a:r>
            <a:rPr lang="ru-RU" sz="2000" dirty="0" smtClean="0">
              <a:ln w="3175">
                <a:noFill/>
              </a:ln>
              <a:solidFill>
                <a:schemeClr val="bg1"/>
              </a:solidFill>
              <a:effectLst/>
            </a:rPr>
            <a:t>Гуманность, уважение достоинства личности и соблюдение прав человека</a:t>
          </a:r>
          <a:endParaRPr lang="ru-RU" sz="2000" dirty="0">
            <a:ln w="3175">
              <a:noFill/>
            </a:ln>
            <a:solidFill>
              <a:schemeClr val="bg1"/>
            </a:solidFill>
            <a:effectLst/>
          </a:endParaRPr>
        </a:p>
      </dgm:t>
    </dgm:pt>
    <dgm:pt modelId="{B7B03D2A-BDB0-47B2-A36A-464A7EACA99B}" type="parTrans" cxnId="{62C6FA6E-6D71-4F87-99AC-077F1E99E92F}">
      <dgm:prSet/>
      <dgm:spPr/>
      <dgm:t>
        <a:bodyPr/>
        <a:lstStyle/>
        <a:p>
          <a:endParaRPr lang="ru-RU"/>
        </a:p>
      </dgm:t>
    </dgm:pt>
    <dgm:pt modelId="{AD41C5E7-FFD6-48D9-B8B5-683CE0E29A6F}" type="sibTrans" cxnId="{62C6FA6E-6D71-4F87-99AC-077F1E99E92F}">
      <dgm:prSet/>
      <dgm:spPr/>
      <dgm:t>
        <a:bodyPr/>
        <a:lstStyle/>
        <a:p>
          <a:endParaRPr lang="ru-RU"/>
        </a:p>
      </dgm:t>
    </dgm:pt>
    <dgm:pt modelId="{A828590A-0FD6-4CEC-B2E9-221A25D59C81}">
      <dgm:prSet custT="1"/>
      <dgm:spPr/>
      <dgm:t>
        <a:bodyPr/>
        <a:lstStyle/>
        <a:p>
          <a:r>
            <a:rPr lang="ru-RU" sz="2000" dirty="0" smtClean="0"/>
            <a:t>Добровольность</a:t>
          </a:r>
        </a:p>
      </dgm:t>
    </dgm:pt>
    <dgm:pt modelId="{1C04D0C1-329F-4BC7-A08F-2CD0DE0D7F63}" type="parTrans" cxnId="{9FD5EF1A-43BF-4491-941F-3D90C6C798B7}">
      <dgm:prSet/>
      <dgm:spPr/>
      <dgm:t>
        <a:bodyPr/>
        <a:lstStyle/>
        <a:p>
          <a:endParaRPr lang="ru-RU"/>
        </a:p>
      </dgm:t>
    </dgm:pt>
    <dgm:pt modelId="{9EEEB3D9-B1B8-4CD4-8931-A3A3B8C48158}" type="sibTrans" cxnId="{9FD5EF1A-43BF-4491-941F-3D90C6C798B7}">
      <dgm:prSet/>
      <dgm:spPr/>
      <dgm:t>
        <a:bodyPr/>
        <a:lstStyle/>
        <a:p>
          <a:endParaRPr lang="ru-RU"/>
        </a:p>
      </dgm:t>
    </dgm:pt>
    <dgm:pt modelId="{A6C4E6DB-D8D1-49E7-9E11-804C4F3D0248}">
      <dgm:prSet custT="1"/>
      <dgm:spPr/>
      <dgm:t>
        <a:bodyPr/>
        <a:lstStyle/>
        <a:p>
          <a:r>
            <a:rPr lang="ru-RU" sz="2000" dirty="0" smtClean="0"/>
            <a:t>Приближенность поставщиков социальных услуг к месту жительства получателей </a:t>
          </a:r>
          <a:r>
            <a:rPr lang="ru-RU" sz="2000" dirty="0" smtClean="0"/>
            <a:t>социальных </a:t>
          </a:r>
          <a:r>
            <a:rPr lang="ru-RU" sz="2000" dirty="0" smtClean="0"/>
            <a:t>услуг</a:t>
          </a:r>
        </a:p>
      </dgm:t>
    </dgm:pt>
    <dgm:pt modelId="{583ED89B-2286-4E6D-BF6E-36744C602768}" type="parTrans" cxnId="{CEE6A496-4F32-45CA-9F8A-00E432868EE0}">
      <dgm:prSet/>
      <dgm:spPr/>
      <dgm:t>
        <a:bodyPr/>
        <a:lstStyle/>
        <a:p>
          <a:endParaRPr lang="ru-RU"/>
        </a:p>
      </dgm:t>
    </dgm:pt>
    <dgm:pt modelId="{08BD000B-3F79-4EAB-8422-4BF24A669FB6}" type="sibTrans" cxnId="{CEE6A496-4F32-45CA-9F8A-00E432868EE0}">
      <dgm:prSet/>
      <dgm:spPr/>
      <dgm:t>
        <a:bodyPr/>
        <a:lstStyle/>
        <a:p>
          <a:endParaRPr lang="ru-RU"/>
        </a:p>
      </dgm:t>
    </dgm:pt>
    <dgm:pt modelId="{B3998C2E-357E-47A7-B328-F3DC9D556ECA}">
      <dgm:prSet custT="1"/>
      <dgm:spPr/>
      <dgm:t>
        <a:bodyPr/>
        <a:lstStyle/>
        <a:p>
          <a:r>
            <a:rPr lang="ru-RU" sz="2000" dirty="0" smtClean="0"/>
            <a:t>Достаточность количества поставщиков, а также их финансовых, материально-технических, кадровых и информационных ресурсов</a:t>
          </a:r>
          <a:endParaRPr lang="ru-RU" sz="2000" dirty="0"/>
        </a:p>
      </dgm:t>
    </dgm:pt>
    <dgm:pt modelId="{30BD5A7A-17B4-47BA-BF3A-E47159882890}" type="parTrans" cxnId="{736E8CD9-DD60-4F63-BD31-8336C6E48952}">
      <dgm:prSet/>
      <dgm:spPr/>
      <dgm:t>
        <a:bodyPr/>
        <a:lstStyle/>
        <a:p>
          <a:endParaRPr lang="ru-RU"/>
        </a:p>
      </dgm:t>
    </dgm:pt>
    <dgm:pt modelId="{014033D5-95CC-426B-AA92-709A779A1568}" type="sibTrans" cxnId="{736E8CD9-DD60-4F63-BD31-8336C6E48952}">
      <dgm:prSet/>
      <dgm:spPr/>
      <dgm:t>
        <a:bodyPr/>
        <a:lstStyle/>
        <a:p>
          <a:endParaRPr lang="ru-RU"/>
        </a:p>
      </dgm:t>
    </dgm:pt>
    <dgm:pt modelId="{E1BE8EF4-B6F0-4A77-B8E5-84487B57AF28}">
      <dgm:prSet custT="1"/>
      <dgm:spPr/>
      <dgm:t>
        <a:bodyPr/>
        <a:lstStyle/>
        <a:p>
          <a:r>
            <a:rPr lang="ru-RU" sz="2000" dirty="0" smtClean="0"/>
            <a:t>Сохранение пребывания гражданина в привычной благоприятной среде</a:t>
          </a:r>
          <a:endParaRPr lang="ru-RU" sz="2000" dirty="0"/>
        </a:p>
      </dgm:t>
    </dgm:pt>
    <dgm:pt modelId="{C0116D8B-3034-4A6C-AFDC-E064A9AF4DE5}" type="parTrans" cxnId="{0ACA1640-2C4B-4B57-9C02-51FEEF165188}">
      <dgm:prSet/>
      <dgm:spPr/>
      <dgm:t>
        <a:bodyPr/>
        <a:lstStyle/>
        <a:p>
          <a:endParaRPr lang="ru-RU"/>
        </a:p>
      </dgm:t>
    </dgm:pt>
    <dgm:pt modelId="{B6617363-11DB-4F46-870D-E6B57D0BF855}" type="sibTrans" cxnId="{0ACA1640-2C4B-4B57-9C02-51FEEF165188}">
      <dgm:prSet/>
      <dgm:spPr/>
      <dgm:t>
        <a:bodyPr/>
        <a:lstStyle/>
        <a:p>
          <a:endParaRPr lang="ru-RU"/>
        </a:p>
      </dgm:t>
    </dgm:pt>
    <dgm:pt modelId="{72302B56-53EA-441A-8FC7-E57EEF717F05}" type="pres">
      <dgm:prSet presAssocID="{C7D6C086-77CF-4A12-88A2-EEE2B76CF2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AE76C-FCD8-4EEB-AA6B-EA01A2A86F89}" type="pres">
      <dgm:prSet presAssocID="{4C055F94-DCEC-4385-959F-5EBEF877827B}" presName="parentLin" presStyleCnt="0"/>
      <dgm:spPr/>
    </dgm:pt>
    <dgm:pt modelId="{88FE4199-6AC1-4145-B721-3DBA49FB4152}" type="pres">
      <dgm:prSet presAssocID="{4C055F94-DCEC-4385-959F-5EBEF877827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F48DF536-F36F-4CF2-943D-EF011F61DEC3}" type="pres">
      <dgm:prSet presAssocID="{4C055F94-DCEC-4385-959F-5EBEF877827B}" presName="parentText" presStyleLbl="node1" presStyleIdx="0" presStyleCnt="8" custScaleX="142857" custScaleY="160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484A-2F13-4ECA-90DB-5271A56D0210}" type="pres">
      <dgm:prSet presAssocID="{4C055F94-DCEC-4385-959F-5EBEF877827B}" presName="negativeSpace" presStyleCnt="0"/>
      <dgm:spPr/>
    </dgm:pt>
    <dgm:pt modelId="{B204582A-5F3B-4EA7-ACC1-6C4ADB4CFDDD}" type="pres">
      <dgm:prSet presAssocID="{4C055F94-DCEC-4385-959F-5EBEF877827B}" presName="childText" presStyleLbl="conFgAcc1" presStyleIdx="0" presStyleCnt="8">
        <dgm:presLayoutVars>
          <dgm:bulletEnabled val="1"/>
        </dgm:presLayoutVars>
      </dgm:prSet>
      <dgm:spPr/>
    </dgm:pt>
    <dgm:pt modelId="{9CB1C6E0-DC03-495F-BD5F-086639AB1DA4}" type="pres">
      <dgm:prSet presAssocID="{AD41C5E7-FFD6-48D9-B8B5-683CE0E29A6F}" presName="spaceBetweenRectangles" presStyleCnt="0"/>
      <dgm:spPr/>
    </dgm:pt>
    <dgm:pt modelId="{B511B1E7-695D-4088-B4CE-1778B7A676C3}" type="pres">
      <dgm:prSet presAssocID="{8EBFFBFE-8309-49A1-97F5-59DA08926122}" presName="parentLin" presStyleCnt="0"/>
      <dgm:spPr/>
    </dgm:pt>
    <dgm:pt modelId="{4CA23E4D-4F10-4642-8C63-0A57D8647D04}" type="pres">
      <dgm:prSet presAssocID="{8EBFFBFE-8309-49A1-97F5-59DA0892612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A6A5677-0CDA-478C-A438-ACC5442207F4}" type="pres">
      <dgm:prSet presAssocID="{8EBFFBFE-8309-49A1-97F5-59DA08926122}" presName="parentText" presStyleLbl="node1" presStyleIdx="1" presStyleCnt="8" custScaleX="142857" custScaleY="133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221D9-0A6E-4838-9E51-5E5D5548DAF5}" type="pres">
      <dgm:prSet presAssocID="{8EBFFBFE-8309-49A1-97F5-59DA08926122}" presName="negativeSpace" presStyleCnt="0"/>
      <dgm:spPr/>
    </dgm:pt>
    <dgm:pt modelId="{C3612F3F-7D4E-4588-BF7C-0F66228B177B}" type="pres">
      <dgm:prSet presAssocID="{8EBFFBFE-8309-49A1-97F5-59DA08926122}" presName="childText" presStyleLbl="conFgAcc1" presStyleIdx="1" presStyleCnt="8">
        <dgm:presLayoutVars>
          <dgm:bulletEnabled val="1"/>
        </dgm:presLayoutVars>
      </dgm:prSet>
      <dgm:spPr/>
    </dgm:pt>
    <dgm:pt modelId="{83A3EC3C-8ABE-421F-A2A8-322340E4316D}" type="pres">
      <dgm:prSet presAssocID="{EE147389-8735-4E5E-AB8F-AE8C88CDFC0C}" presName="spaceBetweenRectangles" presStyleCnt="0"/>
      <dgm:spPr/>
    </dgm:pt>
    <dgm:pt modelId="{F6072C3F-A344-4C87-8E92-A2D8CA1593BA}" type="pres">
      <dgm:prSet presAssocID="{A8B7DE49-9C62-42A8-92F1-4BE7D863C6F2}" presName="parentLin" presStyleCnt="0"/>
      <dgm:spPr/>
    </dgm:pt>
    <dgm:pt modelId="{7E5B67B9-DD38-4027-9582-571266FE5343}" type="pres">
      <dgm:prSet presAssocID="{A8B7DE49-9C62-42A8-92F1-4BE7D863C6F2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2A2254E-51D5-4A3C-8EFE-D3465B00BF80}" type="pres">
      <dgm:prSet presAssocID="{A8B7DE49-9C62-42A8-92F1-4BE7D863C6F2}" presName="parentText" presStyleLbl="node1" presStyleIdx="2" presStyleCnt="8" custScaleX="142857" custScaleY="106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8C6F-94DA-4B30-BCE7-664F9605C108}" type="pres">
      <dgm:prSet presAssocID="{A8B7DE49-9C62-42A8-92F1-4BE7D863C6F2}" presName="negativeSpace" presStyleCnt="0"/>
      <dgm:spPr/>
    </dgm:pt>
    <dgm:pt modelId="{E0BC71B0-9FB8-4CCA-B58D-69ABCD2C0315}" type="pres">
      <dgm:prSet presAssocID="{A8B7DE49-9C62-42A8-92F1-4BE7D863C6F2}" presName="childText" presStyleLbl="conFgAcc1" presStyleIdx="2" presStyleCnt="8">
        <dgm:presLayoutVars>
          <dgm:bulletEnabled val="1"/>
        </dgm:presLayoutVars>
      </dgm:prSet>
      <dgm:spPr/>
    </dgm:pt>
    <dgm:pt modelId="{7C83EAC4-F313-4A21-BF7A-A53409FDDF75}" type="pres">
      <dgm:prSet presAssocID="{CC086EFF-170A-426A-A0AB-7C56589474A0}" presName="spaceBetweenRectangles" presStyleCnt="0"/>
      <dgm:spPr/>
    </dgm:pt>
    <dgm:pt modelId="{75B48680-6359-455E-ABD8-1653C496494E}" type="pres">
      <dgm:prSet presAssocID="{A828590A-0FD6-4CEC-B2E9-221A25D59C81}" presName="parentLin" presStyleCnt="0"/>
      <dgm:spPr/>
    </dgm:pt>
    <dgm:pt modelId="{6463DE33-006D-4021-9FF5-7ECB68A976D7}" type="pres">
      <dgm:prSet presAssocID="{A828590A-0FD6-4CEC-B2E9-221A25D59C81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58576CAE-813A-4C43-B02E-2D6FE6A43157}" type="pres">
      <dgm:prSet presAssocID="{A828590A-0FD6-4CEC-B2E9-221A25D59C81}" presName="parentText" presStyleLbl="node1" presStyleIdx="3" presStyleCnt="8" custScaleX="142857" custScaleY="106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B6A08-E3B9-4FF2-96F5-5A61BDF5D4E9}" type="pres">
      <dgm:prSet presAssocID="{A828590A-0FD6-4CEC-B2E9-221A25D59C81}" presName="negativeSpace" presStyleCnt="0"/>
      <dgm:spPr/>
    </dgm:pt>
    <dgm:pt modelId="{61727CA9-EE84-499D-A847-8790333CFBBB}" type="pres">
      <dgm:prSet presAssocID="{A828590A-0FD6-4CEC-B2E9-221A25D59C81}" presName="childText" presStyleLbl="conFgAcc1" presStyleIdx="3" presStyleCnt="8">
        <dgm:presLayoutVars>
          <dgm:bulletEnabled val="1"/>
        </dgm:presLayoutVars>
      </dgm:prSet>
      <dgm:spPr/>
    </dgm:pt>
    <dgm:pt modelId="{209A8C98-38DC-429D-8DE2-5055F85D099D}" type="pres">
      <dgm:prSet presAssocID="{9EEEB3D9-B1B8-4CD4-8931-A3A3B8C48158}" presName="spaceBetweenRectangles" presStyleCnt="0"/>
      <dgm:spPr/>
    </dgm:pt>
    <dgm:pt modelId="{24FEBA61-9A55-46DF-B212-0EDD0A493515}" type="pres">
      <dgm:prSet presAssocID="{450DD845-86A6-4D07-811E-D8A298DA40CE}" presName="parentLin" presStyleCnt="0"/>
      <dgm:spPr/>
    </dgm:pt>
    <dgm:pt modelId="{5E033F34-A63F-4780-BF09-C5FFE842903F}" type="pres">
      <dgm:prSet presAssocID="{450DD845-86A6-4D07-811E-D8A298DA40CE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2F491EB-2150-47C5-A81E-84B97286A213}" type="pres">
      <dgm:prSet presAssocID="{450DD845-86A6-4D07-811E-D8A298DA40CE}" presName="parentText" presStyleLbl="node1" presStyleIdx="4" presStyleCnt="8" custScaleX="142857" custScaleY="106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2241-D6F2-4245-8F6E-9EDA9496DF01}" type="pres">
      <dgm:prSet presAssocID="{450DD845-86A6-4D07-811E-D8A298DA40CE}" presName="negativeSpace" presStyleCnt="0"/>
      <dgm:spPr/>
    </dgm:pt>
    <dgm:pt modelId="{AE05FCE9-1849-43E6-AC2C-E8B6FF6AA973}" type="pres">
      <dgm:prSet presAssocID="{450DD845-86A6-4D07-811E-D8A298DA40CE}" presName="childText" presStyleLbl="conFgAcc1" presStyleIdx="4" presStyleCnt="8" custLinFactY="-38769" custLinFactNeighborX="4230" custLinFactNeighborY="-100000">
        <dgm:presLayoutVars>
          <dgm:bulletEnabled val="1"/>
        </dgm:presLayoutVars>
      </dgm:prSet>
      <dgm:spPr/>
    </dgm:pt>
    <dgm:pt modelId="{6F72801F-24F9-4018-BB4F-AF74AB50ED55}" type="pres">
      <dgm:prSet presAssocID="{781E008E-0A47-48C1-95AC-42B37045ECE6}" presName="spaceBetweenRectangles" presStyleCnt="0"/>
      <dgm:spPr/>
    </dgm:pt>
    <dgm:pt modelId="{7EEA0D97-F7C5-4CD1-9862-475B42329B68}" type="pres">
      <dgm:prSet presAssocID="{A6C4E6DB-D8D1-49E7-9E11-804C4F3D0248}" presName="parentLin" presStyleCnt="0"/>
      <dgm:spPr/>
    </dgm:pt>
    <dgm:pt modelId="{C090DADE-8222-4C4C-8A5E-DD57D330E9B3}" type="pres">
      <dgm:prSet presAssocID="{A6C4E6DB-D8D1-49E7-9E11-804C4F3D0248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1E9D2F8E-ADCE-4E60-B9F5-F8E42A88A742}" type="pres">
      <dgm:prSet presAssocID="{A6C4E6DB-D8D1-49E7-9E11-804C4F3D0248}" presName="parentText" presStyleLbl="node1" presStyleIdx="5" presStyleCnt="8" custScaleX="14285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21390-C3FC-4BDD-9A10-5512503157C6}" type="pres">
      <dgm:prSet presAssocID="{A6C4E6DB-D8D1-49E7-9E11-804C4F3D0248}" presName="negativeSpace" presStyleCnt="0"/>
      <dgm:spPr/>
    </dgm:pt>
    <dgm:pt modelId="{7B83186F-32CA-4A7A-8700-EA45C416EA0E}" type="pres">
      <dgm:prSet presAssocID="{A6C4E6DB-D8D1-49E7-9E11-804C4F3D0248}" presName="childText" presStyleLbl="conFgAcc1" presStyleIdx="5" presStyleCnt="8">
        <dgm:presLayoutVars>
          <dgm:bulletEnabled val="1"/>
        </dgm:presLayoutVars>
      </dgm:prSet>
      <dgm:spPr/>
    </dgm:pt>
    <dgm:pt modelId="{547C5385-EF3B-4B27-A868-35A958145C51}" type="pres">
      <dgm:prSet presAssocID="{08BD000B-3F79-4EAB-8422-4BF24A669FB6}" presName="spaceBetweenRectangles" presStyleCnt="0"/>
      <dgm:spPr/>
    </dgm:pt>
    <dgm:pt modelId="{76E71F4C-9072-4F39-85EF-ADF54292E157}" type="pres">
      <dgm:prSet presAssocID="{B3998C2E-357E-47A7-B328-F3DC9D556ECA}" presName="parentLin" presStyleCnt="0"/>
      <dgm:spPr/>
    </dgm:pt>
    <dgm:pt modelId="{DBCE2B61-15A1-4897-8D7B-0E2D27ADFFFD}" type="pres">
      <dgm:prSet presAssocID="{B3998C2E-357E-47A7-B328-F3DC9D556EC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89F788D7-8221-4F31-A35D-0F18FD233E26}" type="pres">
      <dgm:prSet presAssocID="{B3998C2E-357E-47A7-B328-F3DC9D556ECA}" presName="parentText" presStyleLbl="node1" presStyleIdx="6" presStyleCnt="8" custScaleX="142857" custScaleY="148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A7661-E067-46CE-A50D-C651404EA484}" type="pres">
      <dgm:prSet presAssocID="{B3998C2E-357E-47A7-B328-F3DC9D556ECA}" presName="negativeSpace" presStyleCnt="0"/>
      <dgm:spPr/>
    </dgm:pt>
    <dgm:pt modelId="{ABCF9EB0-4DDA-4747-803D-D3373C8DD301}" type="pres">
      <dgm:prSet presAssocID="{B3998C2E-357E-47A7-B328-F3DC9D556ECA}" presName="childText" presStyleLbl="conFgAcc1" presStyleIdx="6" presStyleCnt="8">
        <dgm:presLayoutVars>
          <dgm:bulletEnabled val="1"/>
        </dgm:presLayoutVars>
      </dgm:prSet>
      <dgm:spPr/>
    </dgm:pt>
    <dgm:pt modelId="{57834714-E821-4253-8BF5-0F8D483B2569}" type="pres">
      <dgm:prSet presAssocID="{014033D5-95CC-426B-AA92-709A779A1568}" presName="spaceBetweenRectangles" presStyleCnt="0"/>
      <dgm:spPr/>
    </dgm:pt>
    <dgm:pt modelId="{70B92BDA-CB7E-449C-9077-6E8D591F6D2C}" type="pres">
      <dgm:prSet presAssocID="{E1BE8EF4-B6F0-4A77-B8E5-84487B57AF28}" presName="parentLin" presStyleCnt="0"/>
      <dgm:spPr/>
    </dgm:pt>
    <dgm:pt modelId="{92979D31-D829-4947-9675-463371A0A03B}" type="pres">
      <dgm:prSet presAssocID="{E1BE8EF4-B6F0-4A77-B8E5-84487B57AF28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56A93F0F-4C17-4BCF-8AFB-56902CD56CD1}" type="pres">
      <dgm:prSet presAssocID="{E1BE8EF4-B6F0-4A77-B8E5-84487B57AF28}" presName="parentText" presStyleLbl="node1" presStyleIdx="7" presStyleCnt="8" custScaleX="14285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9DF35-D90B-4731-85CA-B33025078021}" type="pres">
      <dgm:prSet presAssocID="{E1BE8EF4-B6F0-4A77-B8E5-84487B57AF28}" presName="negativeSpace" presStyleCnt="0"/>
      <dgm:spPr/>
    </dgm:pt>
    <dgm:pt modelId="{0B62EB77-2D60-4535-8D7D-7B68CE694A34}" type="pres">
      <dgm:prSet presAssocID="{E1BE8EF4-B6F0-4A77-B8E5-84487B57AF2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07B269C-4A44-4180-9F37-BA4142DCB3CA}" type="presOf" srcId="{A6C4E6DB-D8D1-49E7-9E11-804C4F3D0248}" destId="{C090DADE-8222-4C4C-8A5E-DD57D330E9B3}" srcOrd="0" destOrd="0" presId="urn:microsoft.com/office/officeart/2005/8/layout/list1"/>
    <dgm:cxn modelId="{F0DE108E-6134-4531-8615-6FC5224F60F8}" srcId="{C7D6C086-77CF-4A12-88A2-EEE2B76CF2C4}" destId="{8EBFFBFE-8309-49A1-97F5-59DA08926122}" srcOrd="1" destOrd="0" parTransId="{AC11E15A-C441-4CB9-9A2D-6A2735D01EAE}" sibTransId="{EE147389-8735-4E5E-AB8F-AE8C88CDFC0C}"/>
    <dgm:cxn modelId="{CEE6A496-4F32-45CA-9F8A-00E432868EE0}" srcId="{C7D6C086-77CF-4A12-88A2-EEE2B76CF2C4}" destId="{A6C4E6DB-D8D1-49E7-9E11-804C4F3D0248}" srcOrd="5" destOrd="0" parTransId="{583ED89B-2286-4E6D-BF6E-36744C602768}" sibTransId="{08BD000B-3F79-4EAB-8422-4BF24A669FB6}"/>
    <dgm:cxn modelId="{3AEB1DC9-D56B-45DE-B0EE-BA20DD3E15E4}" srcId="{C7D6C086-77CF-4A12-88A2-EEE2B76CF2C4}" destId="{A8B7DE49-9C62-42A8-92F1-4BE7D863C6F2}" srcOrd="2" destOrd="0" parTransId="{6757968B-6C3D-4836-909A-3AB17380D0CF}" sibTransId="{CC086EFF-170A-426A-A0AB-7C56589474A0}"/>
    <dgm:cxn modelId="{A716CB23-E8B3-426A-9EC5-2B32A451BBE6}" type="presOf" srcId="{A8B7DE49-9C62-42A8-92F1-4BE7D863C6F2}" destId="{72A2254E-51D5-4A3C-8EFE-D3465B00BF80}" srcOrd="1" destOrd="0" presId="urn:microsoft.com/office/officeart/2005/8/layout/list1"/>
    <dgm:cxn modelId="{0068F7CD-B94D-43FD-BE56-14473822CFC6}" type="presOf" srcId="{4C055F94-DCEC-4385-959F-5EBEF877827B}" destId="{F48DF536-F36F-4CF2-943D-EF011F61DEC3}" srcOrd="1" destOrd="0" presId="urn:microsoft.com/office/officeart/2005/8/layout/list1"/>
    <dgm:cxn modelId="{3E0C5766-3731-4737-BA21-DABD70AF7411}" type="presOf" srcId="{A828590A-0FD6-4CEC-B2E9-221A25D59C81}" destId="{58576CAE-813A-4C43-B02E-2D6FE6A43157}" srcOrd="1" destOrd="0" presId="urn:microsoft.com/office/officeart/2005/8/layout/list1"/>
    <dgm:cxn modelId="{3ECCF0AB-586F-4CD4-8C01-8E027A329D9D}" type="presOf" srcId="{B3998C2E-357E-47A7-B328-F3DC9D556ECA}" destId="{DBCE2B61-15A1-4897-8D7B-0E2D27ADFFFD}" srcOrd="0" destOrd="0" presId="urn:microsoft.com/office/officeart/2005/8/layout/list1"/>
    <dgm:cxn modelId="{0ACA1640-2C4B-4B57-9C02-51FEEF165188}" srcId="{C7D6C086-77CF-4A12-88A2-EEE2B76CF2C4}" destId="{E1BE8EF4-B6F0-4A77-B8E5-84487B57AF28}" srcOrd="7" destOrd="0" parTransId="{C0116D8B-3034-4A6C-AFDC-E064A9AF4DE5}" sibTransId="{B6617363-11DB-4F46-870D-E6B57D0BF855}"/>
    <dgm:cxn modelId="{CA75C15F-A090-48E0-95AD-7B7E0B116A8C}" type="presOf" srcId="{450DD845-86A6-4D07-811E-D8A298DA40CE}" destId="{62F491EB-2150-47C5-A81E-84B97286A213}" srcOrd="1" destOrd="0" presId="urn:microsoft.com/office/officeart/2005/8/layout/list1"/>
    <dgm:cxn modelId="{BF1891A5-D47C-4E87-ACB4-AE8ED0CF0116}" type="presOf" srcId="{8EBFFBFE-8309-49A1-97F5-59DA08926122}" destId="{EA6A5677-0CDA-478C-A438-ACC5442207F4}" srcOrd="1" destOrd="0" presId="urn:microsoft.com/office/officeart/2005/8/layout/list1"/>
    <dgm:cxn modelId="{7D599825-B4F8-487F-A9D3-C628EACAA4DB}" srcId="{C7D6C086-77CF-4A12-88A2-EEE2B76CF2C4}" destId="{450DD845-86A6-4D07-811E-D8A298DA40CE}" srcOrd="4" destOrd="0" parTransId="{567B9ADE-C462-4DFF-8717-87649DA8FA9C}" sibTransId="{781E008E-0A47-48C1-95AC-42B37045ECE6}"/>
    <dgm:cxn modelId="{62C6FA6E-6D71-4F87-99AC-077F1E99E92F}" srcId="{C7D6C086-77CF-4A12-88A2-EEE2B76CF2C4}" destId="{4C055F94-DCEC-4385-959F-5EBEF877827B}" srcOrd="0" destOrd="0" parTransId="{B7B03D2A-BDB0-47B2-A36A-464A7EACA99B}" sibTransId="{AD41C5E7-FFD6-48D9-B8B5-683CE0E29A6F}"/>
    <dgm:cxn modelId="{4C7B3EF9-81B6-461F-A8B9-E560AF7C70F1}" type="presOf" srcId="{E1BE8EF4-B6F0-4A77-B8E5-84487B57AF28}" destId="{92979D31-D829-4947-9675-463371A0A03B}" srcOrd="0" destOrd="0" presId="urn:microsoft.com/office/officeart/2005/8/layout/list1"/>
    <dgm:cxn modelId="{97720304-D78F-4636-87BF-4CAA314B5A7D}" type="presOf" srcId="{A8B7DE49-9C62-42A8-92F1-4BE7D863C6F2}" destId="{7E5B67B9-DD38-4027-9582-571266FE5343}" srcOrd="0" destOrd="0" presId="urn:microsoft.com/office/officeart/2005/8/layout/list1"/>
    <dgm:cxn modelId="{736E8CD9-DD60-4F63-BD31-8336C6E48952}" srcId="{C7D6C086-77CF-4A12-88A2-EEE2B76CF2C4}" destId="{B3998C2E-357E-47A7-B328-F3DC9D556ECA}" srcOrd="6" destOrd="0" parTransId="{30BD5A7A-17B4-47BA-BF3A-E47159882890}" sibTransId="{014033D5-95CC-426B-AA92-709A779A1568}"/>
    <dgm:cxn modelId="{3774D5E7-A999-4408-9F3E-CD0CF7015876}" type="presOf" srcId="{A828590A-0FD6-4CEC-B2E9-221A25D59C81}" destId="{6463DE33-006D-4021-9FF5-7ECB68A976D7}" srcOrd="0" destOrd="0" presId="urn:microsoft.com/office/officeart/2005/8/layout/list1"/>
    <dgm:cxn modelId="{666D26D0-D849-4489-9B90-6C6CC4C0C573}" type="presOf" srcId="{C7D6C086-77CF-4A12-88A2-EEE2B76CF2C4}" destId="{72302B56-53EA-441A-8FC7-E57EEF717F05}" srcOrd="0" destOrd="0" presId="urn:microsoft.com/office/officeart/2005/8/layout/list1"/>
    <dgm:cxn modelId="{DFA3651A-1E78-402F-83F4-96D9C002F9A2}" type="presOf" srcId="{450DD845-86A6-4D07-811E-D8A298DA40CE}" destId="{5E033F34-A63F-4780-BF09-C5FFE842903F}" srcOrd="0" destOrd="0" presId="urn:microsoft.com/office/officeart/2005/8/layout/list1"/>
    <dgm:cxn modelId="{291A1649-AAA2-46D1-9266-EE7D392C4A40}" type="presOf" srcId="{A6C4E6DB-D8D1-49E7-9E11-804C4F3D0248}" destId="{1E9D2F8E-ADCE-4E60-B9F5-F8E42A88A742}" srcOrd="1" destOrd="0" presId="urn:microsoft.com/office/officeart/2005/8/layout/list1"/>
    <dgm:cxn modelId="{5C9A08D9-5BCE-45DD-B3D7-F2FA7001AEE2}" type="presOf" srcId="{B3998C2E-357E-47A7-B328-F3DC9D556ECA}" destId="{89F788D7-8221-4F31-A35D-0F18FD233E26}" srcOrd="1" destOrd="0" presId="urn:microsoft.com/office/officeart/2005/8/layout/list1"/>
    <dgm:cxn modelId="{18B09BB1-89EC-4121-BDE6-931850554C9A}" type="presOf" srcId="{E1BE8EF4-B6F0-4A77-B8E5-84487B57AF28}" destId="{56A93F0F-4C17-4BCF-8AFB-56902CD56CD1}" srcOrd="1" destOrd="0" presId="urn:microsoft.com/office/officeart/2005/8/layout/list1"/>
    <dgm:cxn modelId="{9D23C6B0-709E-44C1-80D7-8D98437144AA}" type="presOf" srcId="{4C055F94-DCEC-4385-959F-5EBEF877827B}" destId="{88FE4199-6AC1-4145-B721-3DBA49FB4152}" srcOrd="0" destOrd="0" presId="urn:microsoft.com/office/officeart/2005/8/layout/list1"/>
    <dgm:cxn modelId="{9FD5EF1A-43BF-4491-941F-3D90C6C798B7}" srcId="{C7D6C086-77CF-4A12-88A2-EEE2B76CF2C4}" destId="{A828590A-0FD6-4CEC-B2E9-221A25D59C81}" srcOrd="3" destOrd="0" parTransId="{1C04D0C1-329F-4BC7-A08F-2CD0DE0D7F63}" sibTransId="{9EEEB3D9-B1B8-4CD4-8931-A3A3B8C48158}"/>
    <dgm:cxn modelId="{9F085CAB-A28D-47DA-9C6C-3E1F162C9B12}" type="presOf" srcId="{8EBFFBFE-8309-49A1-97F5-59DA08926122}" destId="{4CA23E4D-4F10-4642-8C63-0A57D8647D04}" srcOrd="0" destOrd="0" presId="urn:microsoft.com/office/officeart/2005/8/layout/list1"/>
    <dgm:cxn modelId="{3638A5D8-4715-4F3D-ADB4-DCA5C2D20D7D}" type="presParOf" srcId="{72302B56-53EA-441A-8FC7-E57EEF717F05}" destId="{4BDAE76C-FCD8-4EEB-AA6B-EA01A2A86F89}" srcOrd="0" destOrd="0" presId="urn:microsoft.com/office/officeart/2005/8/layout/list1"/>
    <dgm:cxn modelId="{5498916E-1DEB-4D19-AB77-A8942042C1EC}" type="presParOf" srcId="{4BDAE76C-FCD8-4EEB-AA6B-EA01A2A86F89}" destId="{88FE4199-6AC1-4145-B721-3DBA49FB4152}" srcOrd="0" destOrd="0" presId="urn:microsoft.com/office/officeart/2005/8/layout/list1"/>
    <dgm:cxn modelId="{FCCB16BB-A288-4F23-8F3E-833B03B0BF31}" type="presParOf" srcId="{4BDAE76C-FCD8-4EEB-AA6B-EA01A2A86F89}" destId="{F48DF536-F36F-4CF2-943D-EF011F61DEC3}" srcOrd="1" destOrd="0" presId="urn:microsoft.com/office/officeart/2005/8/layout/list1"/>
    <dgm:cxn modelId="{4EB4BD5E-756B-4278-9BDF-B3DEF1698200}" type="presParOf" srcId="{72302B56-53EA-441A-8FC7-E57EEF717F05}" destId="{A348484A-2F13-4ECA-90DB-5271A56D0210}" srcOrd="1" destOrd="0" presId="urn:microsoft.com/office/officeart/2005/8/layout/list1"/>
    <dgm:cxn modelId="{11501318-FE66-485E-8685-F22C39A9C3CE}" type="presParOf" srcId="{72302B56-53EA-441A-8FC7-E57EEF717F05}" destId="{B204582A-5F3B-4EA7-ACC1-6C4ADB4CFDDD}" srcOrd="2" destOrd="0" presId="urn:microsoft.com/office/officeart/2005/8/layout/list1"/>
    <dgm:cxn modelId="{149C0307-E3FE-41CB-96F8-BD21C045B0D5}" type="presParOf" srcId="{72302B56-53EA-441A-8FC7-E57EEF717F05}" destId="{9CB1C6E0-DC03-495F-BD5F-086639AB1DA4}" srcOrd="3" destOrd="0" presId="urn:microsoft.com/office/officeart/2005/8/layout/list1"/>
    <dgm:cxn modelId="{57D9424E-2F49-4F6D-ACD3-76ECD24B88E6}" type="presParOf" srcId="{72302B56-53EA-441A-8FC7-E57EEF717F05}" destId="{B511B1E7-695D-4088-B4CE-1778B7A676C3}" srcOrd="4" destOrd="0" presId="urn:microsoft.com/office/officeart/2005/8/layout/list1"/>
    <dgm:cxn modelId="{EB2007B4-0F37-4E7C-BD3F-ACAEDC4CEE8A}" type="presParOf" srcId="{B511B1E7-695D-4088-B4CE-1778B7A676C3}" destId="{4CA23E4D-4F10-4642-8C63-0A57D8647D04}" srcOrd="0" destOrd="0" presId="urn:microsoft.com/office/officeart/2005/8/layout/list1"/>
    <dgm:cxn modelId="{C25B205A-C26D-42B9-93C8-187783CE7887}" type="presParOf" srcId="{B511B1E7-695D-4088-B4CE-1778B7A676C3}" destId="{EA6A5677-0CDA-478C-A438-ACC5442207F4}" srcOrd="1" destOrd="0" presId="urn:microsoft.com/office/officeart/2005/8/layout/list1"/>
    <dgm:cxn modelId="{E2DFE422-5B05-4B04-A70F-D86990B8FEA6}" type="presParOf" srcId="{72302B56-53EA-441A-8FC7-E57EEF717F05}" destId="{516221D9-0A6E-4838-9E51-5E5D5548DAF5}" srcOrd="5" destOrd="0" presId="urn:microsoft.com/office/officeart/2005/8/layout/list1"/>
    <dgm:cxn modelId="{EFF5A108-22A1-4DDA-976D-8648BE00651F}" type="presParOf" srcId="{72302B56-53EA-441A-8FC7-E57EEF717F05}" destId="{C3612F3F-7D4E-4588-BF7C-0F66228B177B}" srcOrd="6" destOrd="0" presId="urn:microsoft.com/office/officeart/2005/8/layout/list1"/>
    <dgm:cxn modelId="{49142A24-730C-4C32-8524-21437ECBB779}" type="presParOf" srcId="{72302B56-53EA-441A-8FC7-E57EEF717F05}" destId="{83A3EC3C-8ABE-421F-A2A8-322340E4316D}" srcOrd="7" destOrd="0" presId="urn:microsoft.com/office/officeart/2005/8/layout/list1"/>
    <dgm:cxn modelId="{8C8446D6-4851-4BD9-BE7E-CCB6B1832C93}" type="presParOf" srcId="{72302B56-53EA-441A-8FC7-E57EEF717F05}" destId="{F6072C3F-A344-4C87-8E92-A2D8CA1593BA}" srcOrd="8" destOrd="0" presId="urn:microsoft.com/office/officeart/2005/8/layout/list1"/>
    <dgm:cxn modelId="{6EB8A1A3-3C2D-4D04-BA91-EB323D9034D4}" type="presParOf" srcId="{F6072C3F-A344-4C87-8E92-A2D8CA1593BA}" destId="{7E5B67B9-DD38-4027-9582-571266FE5343}" srcOrd="0" destOrd="0" presId="urn:microsoft.com/office/officeart/2005/8/layout/list1"/>
    <dgm:cxn modelId="{94128728-AEC0-41BC-AE19-4910E9B42DE2}" type="presParOf" srcId="{F6072C3F-A344-4C87-8E92-A2D8CA1593BA}" destId="{72A2254E-51D5-4A3C-8EFE-D3465B00BF80}" srcOrd="1" destOrd="0" presId="urn:microsoft.com/office/officeart/2005/8/layout/list1"/>
    <dgm:cxn modelId="{FD8E8D0D-7F9C-45F6-B5BE-0947D6D965D5}" type="presParOf" srcId="{72302B56-53EA-441A-8FC7-E57EEF717F05}" destId="{ABE08C6F-94DA-4B30-BCE7-664F9605C108}" srcOrd="9" destOrd="0" presId="urn:microsoft.com/office/officeart/2005/8/layout/list1"/>
    <dgm:cxn modelId="{1C2E3903-6ED0-43B0-A8CE-E9604F15165E}" type="presParOf" srcId="{72302B56-53EA-441A-8FC7-E57EEF717F05}" destId="{E0BC71B0-9FB8-4CCA-B58D-69ABCD2C0315}" srcOrd="10" destOrd="0" presId="urn:microsoft.com/office/officeart/2005/8/layout/list1"/>
    <dgm:cxn modelId="{C9759EF4-0730-437D-B58B-B82443BF700E}" type="presParOf" srcId="{72302B56-53EA-441A-8FC7-E57EEF717F05}" destId="{7C83EAC4-F313-4A21-BF7A-A53409FDDF75}" srcOrd="11" destOrd="0" presId="urn:microsoft.com/office/officeart/2005/8/layout/list1"/>
    <dgm:cxn modelId="{9C7129D1-B2B8-4AED-807B-7C2458D8F537}" type="presParOf" srcId="{72302B56-53EA-441A-8FC7-E57EEF717F05}" destId="{75B48680-6359-455E-ABD8-1653C496494E}" srcOrd="12" destOrd="0" presId="urn:microsoft.com/office/officeart/2005/8/layout/list1"/>
    <dgm:cxn modelId="{A52547D0-7576-40B0-BC1D-07343CD4A153}" type="presParOf" srcId="{75B48680-6359-455E-ABD8-1653C496494E}" destId="{6463DE33-006D-4021-9FF5-7ECB68A976D7}" srcOrd="0" destOrd="0" presId="urn:microsoft.com/office/officeart/2005/8/layout/list1"/>
    <dgm:cxn modelId="{A8AB34F0-D238-4736-9705-B8EE9669E1FB}" type="presParOf" srcId="{75B48680-6359-455E-ABD8-1653C496494E}" destId="{58576CAE-813A-4C43-B02E-2D6FE6A43157}" srcOrd="1" destOrd="0" presId="urn:microsoft.com/office/officeart/2005/8/layout/list1"/>
    <dgm:cxn modelId="{57557FA4-CDDC-4FE8-BFD4-BDB0E5716A25}" type="presParOf" srcId="{72302B56-53EA-441A-8FC7-E57EEF717F05}" destId="{A5FB6A08-E3B9-4FF2-96F5-5A61BDF5D4E9}" srcOrd="13" destOrd="0" presId="urn:microsoft.com/office/officeart/2005/8/layout/list1"/>
    <dgm:cxn modelId="{12492C04-F152-450C-A566-FC9BB7DDB2CE}" type="presParOf" srcId="{72302B56-53EA-441A-8FC7-E57EEF717F05}" destId="{61727CA9-EE84-499D-A847-8790333CFBBB}" srcOrd="14" destOrd="0" presId="urn:microsoft.com/office/officeart/2005/8/layout/list1"/>
    <dgm:cxn modelId="{E91EB6A6-540E-4F65-A33E-DAD738BB46F9}" type="presParOf" srcId="{72302B56-53EA-441A-8FC7-E57EEF717F05}" destId="{209A8C98-38DC-429D-8DE2-5055F85D099D}" srcOrd="15" destOrd="0" presId="urn:microsoft.com/office/officeart/2005/8/layout/list1"/>
    <dgm:cxn modelId="{C7C04541-B2CA-4273-8145-35EF13591D3B}" type="presParOf" srcId="{72302B56-53EA-441A-8FC7-E57EEF717F05}" destId="{24FEBA61-9A55-46DF-B212-0EDD0A493515}" srcOrd="16" destOrd="0" presId="urn:microsoft.com/office/officeart/2005/8/layout/list1"/>
    <dgm:cxn modelId="{567ABE56-8223-4B94-BDF8-80FB9D6C08C3}" type="presParOf" srcId="{24FEBA61-9A55-46DF-B212-0EDD0A493515}" destId="{5E033F34-A63F-4780-BF09-C5FFE842903F}" srcOrd="0" destOrd="0" presId="urn:microsoft.com/office/officeart/2005/8/layout/list1"/>
    <dgm:cxn modelId="{499907AB-9C99-4E3C-A598-69230E56B438}" type="presParOf" srcId="{24FEBA61-9A55-46DF-B212-0EDD0A493515}" destId="{62F491EB-2150-47C5-A81E-84B97286A213}" srcOrd="1" destOrd="0" presId="urn:microsoft.com/office/officeart/2005/8/layout/list1"/>
    <dgm:cxn modelId="{47F7A388-CFFF-4364-8B63-53411DC566F9}" type="presParOf" srcId="{72302B56-53EA-441A-8FC7-E57EEF717F05}" destId="{6B592241-D6F2-4245-8F6E-9EDA9496DF01}" srcOrd="17" destOrd="0" presId="urn:microsoft.com/office/officeart/2005/8/layout/list1"/>
    <dgm:cxn modelId="{6E1BE3BE-6CE7-44CF-9776-F9762320111C}" type="presParOf" srcId="{72302B56-53EA-441A-8FC7-E57EEF717F05}" destId="{AE05FCE9-1849-43E6-AC2C-E8B6FF6AA973}" srcOrd="18" destOrd="0" presId="urn:microsoft.com/office/officeart/2005/8/layout/list1"/>
    <dgm:cxn modelId="{39F36229-4A26-4672-A977-B9A843299579}" type="presParOf" srcId="{72302B56-53EA-441A-8FC7-E57EEF717F05}" destId="{6F72801F-24F9-4018-BB4F-AF74AB50ED55}" srcOrd="19" destOrd="0" presId="urn:microsoft.com/office/officeart/2005/8/layout/list1"/>
    <dgm:cxn modelId="{4FBD2818-A332-4FEA-A4B5-BFEC6CBA9776}" type="presParOf" srcId="{72302B56-53EA-441A-8FC7-E57EEF717F05}" destId="{7EEA0D97-F7C5-4CD1-9862-475B42329B68}" srcOrd="20" destOrd="0" presId="urn:microsoft.com/office/officeart/2005/8/layout/list1"/>
    <dgm:cxn modelId="{4CBCAB79-F511-4878-92F2-95A3726EEB20}" type="presParOf" srcId="{7EEA0D97-F7C5-4CD1-9862-475B42329B68}" destId="{C090DADE-8222-4C4C-8A5E-DD57D330E9B3}" srcOrd="0" destOrd="0" presId="urn:microsoft.com/office/officeart/2005/8/layout/list1"/>
    <dgm:cxn modelId="{15F170F6-BF0F-4F5C-8CC4-39C646CCFEF5}" type="presParOf" srcId="{7EEA0D97-F7C5-4CD1-9862-475B42329B68}" destId="{1E9D2F8E-ADCE-4E60-B9F5-F8E42A88A742}" srcOrd="1" destOrd="0" presId="urn:microsoft.com/office/officeart/2005/8/layout/list1"/>
    <dgm:cxn modelId="{7258B82C-0E4A-4255-BCAC-CCFB79CEF011}" type="presParOf" srcId="{72302B56-53EA-441A-8FC7-E57EEF717F05}" destId="{80121390-C3FC-4BDD-9A10-5512503157C6}" srcOrd="21" destOrd="0" presId="urn:microsoft.com/office/officeart/2005/8/layout/list1"/>
    <dgm:cxn modelId="{25E789EE-6EC3-4660-AABB-0571BF3372AA}" type="presParOf" srcId="{72302B56-53EA-441A-8FC7-E57EEF717F05}" destId="{7B83186F-32CA-4A7A-8700-EA45C416EA0E}" srcOrd="22" destOrd="0" presId="urn:microsoft.com/office/officeart/2005/8/layout/list1"/>
    <dgm:cxn modelId="{75538AC0-0BF6-4BC1-B173-90AF8F43E771}" type="presParOf" srcId="{72302B56-53EA-441A-8FC7-E57EEF717F05}" destId="{547C5385-EF3B-4B27-A868-35A958145C51}" srcOrd="23" destOrd="0" presId="urn:microsoft.com/office/officeart/2005/8/layout/list1"/>
    <dgm:cxn modelId="{05D02987-F2DE-4ADE-9CE5-AE6A6634DD3C}" type="presParOf" srcId="{72302B56-53EA-441A-8FC7-E57EEF717F05}" destId="{76E71F4C-9072-4F39-85EF-ADF54292E157}" srcOrd="24" destOrd="0" presId="urn:microsoft.com/office/officeart/2005/8/layout/list1"/>
    <dgm:cxn modelId="{EAF9A818-273C-4C2A-9994-95C0239EA217}" type="presParOf" srcId="{76E71F4C-9072-4F39-85EF-ADF54292E157}" destId="{DBCE2B61-15A1-4897-8D7B-0E2D27ADFFFD}" srcOrd="0" destOrd="0" presId="urn:microsoft.com/office/officeart/2005/8/layout/list1"/>
    <dgm:cxn modelId="{4C0538E3-7FB7-47C8-A462-DDF71ABC77DB}" type="presParOf" srcId="{76E71F4C-9072-4F39-85EF-ADF54292E157}" destId="{89F788D7-8221-4F31-A35D-0F18FD233E26}" srcOrd="1" destOrd="0" presId="urn:microsoft.com/office/officeart/2005/8/layout/list1"/>
    <dgm:cxn modelId="{7B200519-6AE9-4D35-8C2B-ADDBEBBC410B}" type="presParOf" srcId="{72302B56-53EA-441A-8FC7-E57EEF717F05}" destId="{E22A7661-E067-46CE-A50D-C651404EA484}" srcOrd="25" destOrd="0" presId="urn:microsoft.com/office/officeart/2005/8/layout/list1"/>
    <dgm:cxn modelId="{35C54DFF-F2DC-4A39-A8E1-E2903E5C11F9}" type="presParOf" srcId="{72302B56-53EA-441A-8FC7-E57EEF717F05}" destId="{ABCF9EB0-4DDA-4747-803D-D3373C8DD301}" srcOrd="26" destOrd="0" presId="urn:microsoft.com/office/officeart/2005/8/layout/list1"/>
    <dgm:cxn modelId="{9172BC8B-40DE-4213-897A-3B5ADEE9663D}" type="presParOf" srcId="{72302B56-53EA-441A-8FC7-E57EEF717F05}" destId="{57834714-E821-4253-8BF5-0F8D483B2569}" srcOrd="27" destOrd="0" presId="urn:microsoft.com/office/officeart/2005/8/layout/list1"/>
    <dgm:cxn modelId="{8CC0E5F4-9143-439E-A2BD-F3BBAD9DC66D}" type="presParOf" srcId="{72302B56-53EA-441A-8FC7-E57EEF717F05}" destId="{70B92BDA-CB7E-449C-9077-6E8D591F6D2C}" srcOrd="28" destOrd="0" presId="urn:microsoft.com/office/officeart/2005/8/layout/list1"/>
    <dgm:cxn modelId="{1043FBCB-9E9F-4467-8BBF-BE7B8F303AB0}" type="presParOf" srcId="{70B92BDA-CB7E-449C-9077-6E8D591F6D2C}" destId="{92979D31-D829-4947-9675-463371A0A03B}" srcOrd="0" destOrd="0" presId="urn:microsoft.com/office/officeart/2005/8/layout/list1"/>
    <dgm:cxn modelId="{F84C7B7F-4C19-46E6-878F-1975E6C16AA4}" type="presParOf" srcId="{70B92BDA-CB7E-449C-9077-6E8D591F6D2C}" destId="{56A93F0F-4C17-4BCF-8AFB-56902CD56CD1}" srcOrd="1" destOrd="0" presId="urn:microsoft.com/office/officeart/2005/8/layout/list1"/>
    <dgm:cxn modelId="{667C4C71-975C-4F21-9E18-D0FBD955D9F4}" type="presParOf" srcId="{72302B56-53EA-441A-8FC7-E57EEF717F05}" destId="{0BC9DF35-D90B-4731-85CA-B33025078021}" srcOrd="29" destOrd="0" presId="urn:microsoft.com/office/officeart/2005/8/layout/list1"/>
    <dgm:cxn modelId="{C1FE2263-9DA3-4842-890D-948EC57217DA}" type="presParOf" srcId="{72302B56-53EA-441A-8FC7-E57EEF717F05}" destId="{0B62EB77-2D60-4535-8D7D-7B68CE694A3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C04E2-68C9-4DC4-A917-1072771B0669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AC33C-A0FC-4762-9180-697B0F96B191}">
      <dgm:prSet phldrT="[Текст]"/>
      <dgm:spPr/>
      <dgm:t>
        <a:bodyPr/>
        <a:lstStyle/>
        <a:p>
          <a:endParaRPr lang="ru-RU" dirty="0"/>
        </a:p>
      </dgm:t>
    </dgm:pt>
    <dgm:pt modelId="{65FB534C-34B1-45DD-BEEB-610055078C66}" type="parTrans" cxnId="{90CA0F6F-80A1-48B7-A49B-785BA8504E96}">
      <dgm:prSet/>
      <dgm:spPr/>
      <dgm:t>
        <a:bodyPr/>
        <a:lstStyle/>
        <a:p>
          <a:endParaRPr lang="ru-RU"/>
        </a:p>
      </dgm:t>
    </dgm:pt>
    <dgm:pt modelId="{C16003D1-7289-42CF-A179-905C086D2E0B}" type="sibTrans" cxnId="{90CA0F6F-80A1-48B7-A49B-785BA8504E96}">
      <dgm:prSet/>
      <dgm:spPr/>
      <dgm:t>
        <a:bodyPr/>
        <a:lstStyle/>
        <a:p>
          <a:endParaRPr lang="ru-RU"/>
        </a:p>
      </dgm:t>
    </dgm:pt>
    <dgm:pt modelId="{A50B147C-9FAF-4C84-9BF5-F509009528E7}">
      <dgm:prSet phldrT="[Текст]" custT="1"/>
      <dgm:spPr/>
      <dgm:t>
        <a:bodyPr/>
        <a:lstStyle/>
        <a:p>
          <a:r>
            <a:rPr lang="ru-RU" sz="2400" dirty="0" smtClean="0"/>
            <a:t>Установление:</a:t>
          </a:r>
        </a:p>
        <a:p>
          <a:r>
            <a:rPr lang="ru-RU" sz="2000" dirty="0" smtClean="0"/>
            <a:t>-основ гос. Политики</a:t>
          </a:r>
        </a:p>
        <a:p>
          <a:r>
            <a:rPr lang="ru-RU" sz="2000" dirty="0" smtClean="0"/>
            <a:t>-методических рекомендаций по разработке нормативов</a:t>
          </a:r>
        </a:p>
        <a:p>
          <a:r>
            <a:rPr lang="ru-RU" sz="2000" dirty="0" smtClean="0"/>
            <a:t>-примерного перечня социальных услуг</a:t>
          </a:r>
        </a:p>
      </dgm:t>
    </dgm:pt>
    <dgm:pt modelId="{4A9A1B16-DB50-4E5E-B748-D6360DD8CB56}" type="parTrans" cxnId="{4F8DB1D1-D05A-4A44-8617-1EDE037B111E}">
      <dgm:prSet/>
      <dgm:spPr/>
      <dgm:t>
        <a:bodyPr/>
        <a:lstStyle/>
        <a:p>
          <a:endParaRPr lang="ru-RU"/>
        </a:p>
      </dgm:t>
    </dgm:pt>
    <dgm:pt modelId="{90060113-30B5-409E-A296-69CE9D18B7BC}" type="sibTrans" cxnId="{4F8DB1D1-D05A-4A44-8617-1EDE037B111E}">
      <dgm:prSet/>
      <dgm:spPr/>
      <dgm:t>
        <a:bodyPr/>
        <a:lstStyle/>
        <a:p>
          <a:endParaRPr lang="ru-RU"/>
        </a:p>
      </dgm:t>
    </dgm:pt>
    <dgm:pt modelId="{76AF051D-F43A-4228-ABBE-A2BC5A0AD3CC}">
      <dgm:prSet phldrT="[Текст]"/>
      <dgm:spPr/>
      <dgm:t>
        <a:bodyPr/>
        <a:lstStyle/>
        <a:p>
          <a:endParaRPr lang="ru-RU" dirty="0"/>
        </a:p>
      </dgm:t>
    </dgm:pt>
    <dgm:pt modelId="{3C02F745-9A2A-4719-8981-0A4F7CD930B5}" type="parTrans" cxnId="{8D9CC03C-6AF6-420F-B685-9452AFF4F967}">
      <dgm:prSet/>
      <dgm:spPr/>
      <dgm:t>
        <a:bodyPr/>
        <a:lstStyle/>
        <a:p>
          <a:endParaRPr lang="ru-RU"/>
        </a:p>
      </dgm:t>
    </dgm:pt>
    <dgm:pt modelId="{8D2897FE-EE00-47F1-80A3-F73A182C66B8}" type="sibTrans" cxnId="{8D9CC03C-6AF6-420F-B685-9452AFF4F967}">
      <dgm:prSet/>
      <dgm:spPr/>
      <dgm:t>
        <a:bodyPr/>
        <a:lstStyle/>
        <a:p>
          <a:endParaRPr lang="ru-RU"/>
        </a:p>
      </dgm:t>
    </dgm:pt>
    <dgm:pt modelId="{4FDA2A68-8CBF-4163-9269-25D67C5476B1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endParaRPr lang="ru-RU" sz="2000" dirty="0" smtClean="0"/>
        </a:p>
        <a:p>
          <a:r>
            <a:rPr lang="ru-RU" sz="3600" dirty="0" smtClean="0"/>
            <a:t>Контроль</a:t>
          </a:r>
        </a:p>
        <a:p>
          <a:r>
            <a:rPr lang="ru-RU" sz="3600" dirty="0" smtClean="0"/>
            <a:t>(надзор)</a:t>
          </a:r>
          <a:endParaRPr lang="ru-RU" sz="3600" dirty="0"/>
        </a:p>
      </dgm:t>
    </dgm:pt>
    <dgm:pt modelId="{3B2F3E16-32BD-4DED-A903-44AC93325964}" type="parTrans" cxnId="{BAF53237-C112-47B4-A3A6-D9BAE72C405D}">
      <dgm:prSet/>
      <dgm:spPr/>
      <dgm:t>
        <a:bodyPr/>
        <a:lstStyle/>
        <a:p>
          <a:endParaRPr lang="ru-RU"/>
        </a:p>
      </dgm:t>
    </dgm:pt>
    <dgm:pt modelId="{C28848D5-2E1E-4989-A83E-6F635EBF0A64}" type="sibTrans" cxnId="{BAF53237-C112-47B4-A3A6-D9BAE72C405D}">
      <dgm:prSet/>
      <dgm:spPr/>
      <dgm:t>
        <a:bodyPr/>
        <a:lstStyle/>
        <a:p>
          <a:endParaRPr lang="ru-RU"/>
        </a:p>
      </dgm:t>
    </dgm:pt>
    <dgm:pt modelId="{8AFA9FB7-8477-4CB5-B94B-C6AF19D5CE67}">
      <dgm:prSet phldrT="[Текст]"/>
      <dgm:spPr/>
      <dgm:t>
        <a:bodyPr/>
        <a:lstStyle/>
        <a:p>
          <a:endParaRPr lang="ru-RU" dirty="0"/>
        </a:p>
      </dgm:t>
    </dgm:pt>
    <dgm:pt modelId="{E107334F-1EAF-4888-9BBA-D37E8DC6E0DC}" type="parTrans" cxnId="{C15A7410-1E2A-409D-B1FB-40BB2BF5B579}">
      <dgm:prSet/>
      <dgm:spPr/>
      <dgm:t>
        <a:bodyPr/>
        <a:lstStyle/>
        <a:p>
          <a:endParaRPr lang="ru-RU"/>
        </a:p>
      </dgm:t>
    </dgm:pt>
    <dgm:pt modelId="{D06F2FC5-F36D-4C6C-8B46-C140D60CC3E2}" type="sibTrans" cxnId="{C15A7410-1E2A-409D-B1FB-40BB2BF5B579}">
      <dgm:prSet/>
      <dgm:spPr/>
      <dgm:t>
        <a:bodyPr/>
        <a:lstStyle/>
        <a:p>
          <a:endParaRPr lang="ru-RU"/>
        </a:p>
      </dgm:t>
    </dgm:pt>
    <dgm:pt modelId="{0B356DCD-B480-4EBF-9ADD-BCBC3A5C05AA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endParaRPr lang="ru-RU" sz="2800" dirty="0" smtClean="0"/>
        </a:p>
        <a:p>
          <a:r>
            <a:rPr lang="ru-RU" sz="3200" dirty="0" smtClean="0"/>
            <a:t>Ведение статистики и учета и др.</a:t>
          </a:r>
          <a:endParaRPr lang="ru-RU" sz="3200" dirty="0"/>
        </a:p>
      </dgm:t>
    </dgm:pt>
    <dgm:pt modelId="{8AA2CF89-A410-479A-9BDC-8D79FB4CFC0F}" type="parTrans" cxnId="{C0049EF0-4A57-4D73-AF4C-B8868BBB2C94}">
      <dgm:prSet/>
      <dgm:spPr/>
      <dgm:t>
        <a:bodyPr/>
        <a:lstStyle/>
        <a:p>
          <a:endParaRPr lang="ru-RU"/>
        </a:p>
      </dgm:t>
    </dgm:pt>
    <dgm:pt modelId="{698507FD-99C1-4818-8DA1-60CBE2FAC371}" type="sibTrans" cxnId="{C0049EF0-4A57-4D73-AF4C-B8868BBB2C94}">
      <dgm:prSet/>
      <dgm:spPr/>
      <dgm:t>
        <a:bodyPr/>
        <a:lstStyle/>
        <a:p>
          <a:endParaRPr lang="ru-RU"/>
        </a:p>
      </dgm:t>
    </dgm:pt>
    <dgm:pt modelId="{715B577A-4CE4-4A80-BDA3-119C5A3D2787}" type="pres">
      <dgm:prSet presAssocID="{1EBC04E2-68C9-4DC4-A917-1072771B0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46134-EAE9-4463-822C-87E955D61F10}" type="pres">
      <dgm:prSet presAssocID="{7B6AC33C-A0FC-4762-9180-697B0F96B191}" presName="compositeNode" presStyleCnt="0">
        <dgm:presLayoutVars>
          <dgm:bulletEnabled val="1"/>
        </dgm:presLayoutVars>
      </dgm:prSet>
      <dgm:spPr/>
    </dgm:pt>
    <dgm:pt modelId="{6350DDD5-F0CC-4D71-BA64-C91880269789}" type="pres">
      <dgm:prSet presAssocID="{7B6AC33C-A0FC-4762-9180-697B0F96B191}" presName="bgRect" presStyleLbl="node1" presStyleIdx="0" presStyleCnt="3"/>
      <dgm:spPr/>
      <dgm:t>
        <a:bodyPr/>
        <a:lstStyle/>
        <a:p>
          <a:endParaRPr lang="ru-RU"/>
        </a:p>
      </dgm:t>
    </dgm:pt>
    <dgm:pt modelId="{44EC1E45-D761-4F13-B0AC-1015E1652E1C}" type="pres">
      <dgm:prSet presAssocID="{7B6AC33C-A0FC-4762-9180-697B0F96B19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A66F7-C6C3-4A09-B388-67CF0FE7D340}" type="pres">
      <dgm:prSet presAssocID="{7B6AC33C-A0FC-4762-9180-697B0F96B19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DB7B1-12B2-4A99-9848-A8944C3FCA7B}" type="pres">
      <dgm:prSet presAssocID="{C16003D1-7289-42CF-A179-905C086D2E0B}" presName="hSp" presStyleCnt="0"/>
      <dgm:spPr/>
    </dgm:pt>
    <dgm:pt modelId="{5A5B66F7-A9E9-4B64-8AD6-D46322AD1C55}" type="pres">
      <dgm:prSet presAssocID="{C16003D1-7289-42CF-A179-905C086D2E0B}" presName="vProcSp" presStyleCnt="0"/>
      <dgm:spPr/>
    </dgm:pt>
    <dgm:pt modelId="{6757FFEC-D066-4BA9-807C-ACE85CC90938}" type="pres">
      <dgm:prSet presAssocID="{C16003D1-7289-42CF-A179-905C086D2E0B}" presName="vSp1" presStyleCnt="0"/>
      <dgm:spPr/>
    </dgm:pt>
    <dgm:pt modelId="{6A734154-13EB-45D2-855E-F449AF2501D8}" type="pres">
      <dgm:prSet presAssocID="{C16003D1-7289-42CF-A179-905C086D2E0B}" presName="simulatedConn" presStyleLbl="solidFgAcc1" presStyleIdx="0" presStyleCnt="2"/>
      <dgm:spPr/>
    </dgm:pt>
    <dgm:pt modelId="{C5B405B7-6908-424F-BA23-02E9BE6682E1}" type="pres">
      <dgm:prSet presAssocID="{C16003D1-7289-42CF-A179-905C086D2E0B}" presName="vSp2" presStyleCnt="0"/>
      <dgm:spPr/>
    </dgm:pt>
    <dgm:pt modelId="{B2A8A7E3-0B1A-4490-B5FB-3F3890EB4BDB}" type="pres">
      <dgm:prSet presAssocID="{C16003D1-7289-42CF-A179-905C086D2E0B}" presName="sibTrans" presStyleCnt="0"/>
      <dgm:spPr/>
    </dgm:pt>
    <dgm:pt modelId="{73B2AC19-B608-49FA-93DC-28FA9BC4D754}" type="pres">
      <dgm:prSet presAssocID="{76AF051D-F43A-4228-ABBE-A2BC5A0AD3CC}" presName="compositeNode" presStyleCnt="0">
        <dgm:presLayoutVars>
          <dgm:bulletEnabled val="1"/>
        </dgm:presLayoutVars>
      </dgm:prSet>
      <dgm:spPr/>
    </dgm:pt>
    <dgm:pt modelId="{1B13680E-7D76-413B-853C-D4F4499A77E9}" type="pres">
      <dgm:prSet presAssocID="{76AF051D-F43A-4228-ABBE-A2BC5A0AD3CC}" presName="bgRect" presStyleLbl="node1" presStyleIdx="1" presStyleCnt="3"/>
      <dgm:spPr/>
      <dgm:t>
        <a:bodyPr/>
        <a:lstStyle/>
        <a:p>
          <a:endParaRPr lang="ru-RU"/>
        </a:p>
      </dgm:t>
    </dgm:pt>
    <dgm:pt modelId="{D844E7D1-E874-49D2-A70E-87728C5C0BB0}" type="pres">
      <dgm:prSet presAssocID="{76AF051D-F43A-4228-ABBE-A2BC5A0AD3C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80E9-52D6-4DBB-9A2E-6E659B0FDFC9}" type="pres">
      <dgm:prSet presAssocID="{76AF051D-F43A-4228-ABBE-A2BC5A0AD3C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7FFB-65B1-4D03-870B-40401165093E}" type="pres">
      <dgm:prSet presAssocID="{8D2897FE-EE00-47F1-80A3-F73A182C66B8}" presName="hSp" presStyleCnt="0"/>
      <dgm:spPr/>
    </dgm:pt>
    <dgm:pt modelId="{49097712-3F46-45DB-8D2D-62AC1E2CD9E2}" type="pres">
      <dgm:prSet presAssocID="{8D2897FE-EE00-47F1-80A3-F73A182C66B8}" presName="vProcSp" presStyleCnt="0"/>
      <dgm:spPr/>
    </dgm:pt>
    <dgm:pt modelId="{9F029FEB-1185-4400-9DD1-C03ACC7319D6}" type="pres">
      <dgm:prSet presAssocID="{8D2897FE-EE00-47F1-80A3-F73A182C66B8}" presName="vSp1" presStyleCnt="0"/>
      <dgm:spPr/>
    </dgm:pt>
    <dgm:pt modelId="{67FD180E-E598-4EE2-81CC-73179D67A95A}" type="pres">
      <dgm:prSet presAssocID="{8D2897FE-EE00-47F1-80A3-F73A182C66B8}" presName="simulatedConn" presStyleLbl="solidFgAcc1" presStyleIdx="1" presStyleCnt="2"/>
      <dgm:spPr/>
    </dgm:pt>
    <dgm:pt modelId="{D82C3C2C-99F3-4405-9AD3-A2C14A671895}" type="pres">
      <dgm:prSet presAssocID="{8D2897FE-EE00-47F1-80A3-F73A182C66B8}" presName="vSp2" presStyleCnt="0"/>
      <dgm:spPr/>
    </dgm:pt>
    <dgm:pt modelId="{E56FDE47-7AC6-4F6E-893B-EA281F4773BC}" type="pres">
      <dgm:prSet presAssocID="{8D2897FE-EE00-47F1-80A3-F73A182C66B8}" presName="sibTrans" presStyleCnt="0"/>
      <dgm:spPr/>
    </dgm:pt>
    <dgm:pt modelId="{92FABF0D-EC71-4738-9A14-0420519C59AE}" type="pres">
      <dgm:prSet presAssocID="{8AFA9FB7-8477-4CB5-B94B-C6AF19D5CE67}" presName="compositeNode" presStyleCnt="0">
        <dgm:presLayoutVars>
          <dgm:bulletEnabled val="1"/>
        </dgm:presLayoutVars>
      </dgm:prSet>
      <dgm:spPr/>
    </dgm:pt>
    <dgm:pt modelId="{702FA1B6-8E44-43BD-9A6F-4E07FE9F2B27}" type="pres">
      <dgm:prSet presAssocID="{8AFA9FB7-8477-4CB5-B94B-C6AF19D5CE67}" presName="bgRect" presStyleLbl="node1" presStyleIdx="2" presStyleCnt="3"/>
      <dgm:spPr/>
      <dgm:t>
        <a:bodyPr/>
        <a:lstStyle/>
        <a:p>
          <a:endParaRPr lang="ru-RU"/>
        </a:p>
      </dgm:t>
    </dgm:pt>
    <dgm:pt modelId="{D3502092-9D40-4207-9461-62412039EA0A}" type="pres">
      <dgm:prSet presAssocID="{8AFA9FB7-8477-4CB5-B94B-C6AF19D5CE6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AACD-7605-43AF-BD3A-649723B67128}" type="pres">
      <dgm:prSet presAssocID="{8AFA9FB7-8477-4CB5-B94B-C6AF19D5CE6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BBD0D6-DEA1-4CA3-BC80-8481A7547496}" type="presOf" srcId="{76AF051D-F43A-4228-ABBE-A2BC5A0AD3CC}" destId="{1B13680E-7D76-413B-853C-D4F4499A77E9}" srcOrd="0" destOrd="0" presId="urn:microsoft.com/office/officeart/2005/8/layout/hProcess7"/>
    <dgm:cxn modelId="{406B0B97-DDBF-42F0-97DD-4EFF6D1B9C5A}" type="presOf" srcId="{1EBC04E2-68C9-4DC4-A917-1072771B0669}" destId="{715B577A-4CE4-4A80-BDA3-119C5A3D2787}" srcOrd="0" destOrd="0" presId="urn:microsoft.com/office/officeart/2005/8/layout/hProcess7"/>
    <dgm:cxn modelId="{C15A7410-1E2A-409D-B1FB-40BB2BF5B579}" srcId="{1EBC04E2-68C9-4DC4-A917-1072771B0669}" destId="{8AFA9FB7-8477-4CB5-B94B-C6AF19D5CE67}" srcOrd="2" destOrd="0" parTransId="{E107334F-1EAF-4888-9BBA-D37E8DC6E0DC}" sibTransId="{D06F2FC5-F36D-4C6C-8B46-C140D60CC3E2}"/>
    <dgm:cxn modelId="{C0049EF0-4A57-4D73-AF4C-B8868BBB2C94}" srcId="{8AFA9FB7-8477-4CB5-B94B-C6AF19D5CE67}" destId="{0B356DCD-B480-4EBF-9ADD-BCBC3A5C05AA}" srcOrd="0" destOrd="0" parTransId="{8AA2CF89-A410-479A-9BDC-8D79FB4CFC0F}" sibTransId="{698507FD-99C1-4818-8DA1-60CBE2FAC371}"/>
    <dgm:cxn modelId="{BAF53237-C112-47B4-A3A6-D9BAE72C405D}" srcId="{76AF051D-F43A-4228-ABBE-A2BC5A0AD3CC}" destId="{4FDA2A68-8CBF-4163-9269-25D67C5476B1}" srcOrd="0" destOrd="0" parTransId="{3B2F3E16-32BD-4DED-A903-44AC93325964}" sibTransId="{C28848D5-2E1E-4989-A83E-6F635EBF0A64}"/>
    <dgm:cxn modelId="{45470B26-1FBC-4C24-87FC-28F3CF46E0B2}" type="presOf" srcId="{76AF051D-F43A-4228-ABBE-A2BC5A0AD3CC}" destId="{D844E7D1-E874-49D2-A70E-87728C5C0BB0}" srcOrd="1" destOrd="0" presId="urn:microsoft.com/office/officeart/2005/8/layout/hProcess7"/>
    <dgm:cxn modelId="{89FE3AF0-A73C-481B-9528-E4ABF991F127}" type="presOf" srcId="{7B6AC33C-A0FC-4762-9180-697B0F96B191}" destId="{44EC1E45-D761-4F13-B0AC-1015E1652E1C}" srcOrd="1" destOrd="0" presId="urn:microsoft.com/office/officeart/2005/8/layout/hProcess7"/>
    <dgm:cxn modelId="{78CB290F-EC49-4E35-99E1-6CA551E1E7A4}" type="presOf" srcId="{7B6AC33C-A0FC-4762-9180-697B0F96B191}" destId="{6350DDD5-F0CC-4D71-BA64-C91880269789}" srcOrd="0" destOrd="0" presId="urn:microsoft.com/office/officeart/2005/8/layout/hProcess7"/>
    <dgm:cxn modelId="{4F8DB1D1-D05A-4A44-8617-1EDE037B111E}" srcId="{7B6AC33C-A0FC-4762-9180-697B0F96B191}" destId="{A50B147C-9FAF-4C84-9BF5-F509009528E7}" srcOrd="0" destOrd="0" parTransId="{4A9A1B16-DB50-4E5E-B748-D6360DD8CB56}" sibTransId="{90060113-30B5-409E-A296-69CE9D18B7BC}"/>
    <dgm:cxn modelId="{90CA0F6F-80A1-48B7-A49B-785BA8504E96}" srcId="{1EBC04E2-68C9-4DC4-A917-1072771B0669}" destId="{7B6AC33C-A0FC-4762-9180-697B0F96B191}" srcOrd="0" destOrd="0" parTransId="{65FB534C-34B1-45DD-BEEB-610055078C66}" sibTransId="{C16003D1-7289-42CF-A179-905C086D2E0B}"/>
    <dgm:cxn modelId="{233B2D6D-84A0-47E3-99A5-DD634BA08199}" type="presOf" srcId="{0B356DCD-B480-4EBF-9ADD-BCBC3A5C05AA}" destId="{15D2AACD-7605-43AF-BD3A-649723B67128}" srcOrd="0" destOrd="0" presId="urn:microsoft.com/office/officeart/2005/8/layout/hProcess7"/>
    <dgm:cxn modelId="{8497199E-5B59-4464-ABFB-28268C75B71C}" type="presOf" srcId="{4FDA2A68-8CBF-4163-9269-25D67C5476B1}" destId="{0B0480E9-52D6-4DBB-9A2E-6E659B0FDFC9}" srcOrd="0" destOrd="0" presId="urn:microsoft.com/office/officeart/2005/8/layout/hProcess7"/>
    <dgm:cxn modelId="{30A872F4-4076-4E3E-8BB5-072888AFA9B9}" type="presOf" srcId="{8AFA9FB7-8477-4CB5-B94B-C6AF19D5CE67}" destId="{702FA1B6-8E44-43BD-9A6F-4E07FE9F2B27}" srcOrd="0" destOrd="0" presId="urn:microsoft.com/office/officeart/2005/8/layout/hProcess7"/>
    <dgm:cxn modelId="{8D9CC03C-6AF6-420F-B685-9452AFF4F967}" srcId="{1EBC04E2-68C9-4DC4-A917-1072771B0669}" destId="{76AF051D-F43A-4228-ABBE-A2BC5A0AD3CC}" srcOrd="1" destOrd="0" parTransId="{3C02F745-9A2A-4719-8981-0A4F7CD930B5}" sibTransId="{8D2897FE-EE00-47F1-80A3-F73A182C66B8}"/>
    <dgm:cxn modelId="{909F507E-6199-44F6-8054-0BAE89A5B445}" type="presOf" srcId="{A50B147C-9FAF-4C84-9BF5-F509009528E7}" destId="{0C5A66F7-C6C3-4A09-B388-67CF0FE7D340}" srcOrd="0" destOrd="0" presId="urn:microsoft.com/office/officeart/2005/8/layout/hProcess7"/>
    <dgm:cxn modelId="{1EA58204-DC86-437B-BBF1-F47187BAC15E}" type="presOf" srcId="{8AFA9FB7-8477-4CB5-B94B-C6AF19D5CE67}" destId="{D3502092-9D40-4207-9461-62412039EA0A}" srcOrd="1" destOrd="0" presId="urn:microsoft.com/office/officeart/2005/8/layout/hProcess7"/>
    <dgm:cxn modelId="{26CB21AC-3647-42F8-8BE6-EA174048559E}" type="presParOf" srcId="{715B577A-4CE4-4A80-BDA3-119C5A3D2787}" destId="{08B46134-EAE9-4463-822C-87E955D61F10}" srcOrd="0" destOrd="0" presId="urn:microsoft.com/office/officeart/2005/8/layout/hProcess7"/>
    <dgm:cxn modelId="{4AC85B5D-D670-4E27-9FAE-8443F95D08A5}" type="presParOf" srcId="{08B46134-EAE9-4463-822C-87E955D61F10}" destId="{6350DDD5-F0CC-4D71-BA64-C91880269789}" srcOrd="0" destOrd="0" presId="urn:microsoft.com/office/officeart/2005/8/layout/hProcess7"/>
    <dgm:cxn modelId="{B4C54578-2929-4F78-9DC7-F03768F76DAB}" type="presParOf" srcId="{08B46134-EAE9-4463-822C-87E955D61F10}" destId="{44EC1E45-D761-4F13-B0AC-1015E1652E1C}" srcOrd="1" destOrd="0" presId="urn:microsoft.com/office/officeart/2005/8/layout/hProcess7"/>
    <dgm:cxn modelId="{30F85442-3BC6-45F4-98C8-7B9E4098EC0C}" type="presParOf" srcId="{08B46134-EAE9-4463-822C-87E955D61F10}" destId="{0C5A66F7-C6C3-4A09-B388-67CF0FE7D340}" srcOrd="2" destOrd="0" presId="urn:microsoft.com/office/officeart/2005/8/layout/hProcess7"/>
    <dgm:cxn modelId="{AF08E44B-5F5C-4F7C-8F3C-D5BE9D294279}" type="presParOf" srcId="{715B577A-4CE4-4A80-BDA3-119C5A3D2787}" destId="{7B0DB7B1-12B2-4A99-9848-A8944C3FCA7B}" srcOrd="1" destOrd="0" presId="urn:microsoft.com/office/officeart/2005/8/layout/hProcess7"/>
    <dgm:cxn modelId="{FB5A612F-5847-465D-B66F-B9474FC6C593}" type="presParOf" srcId="{715B577A-4CE4-4A80-BDA3-119C5A3D2787}" destId="{5A5B66F7-A9E9-4B64-8AD6-D46322AD1C55}" srcOrd="2" destOrd="0" presId="urn:microsoft.com/office/officeart/2005/8/layout/hProcess7"/>
    <dgm:cxn modelId="{8276930F-8FFF-4611-9046-DA47145B086C}" type="presParOf" srcId="{5A5B66F7-A9E9-4B64-8AD6-D46322AD1C55}" destId="{6757FFEC-D066-4BA9-807C-ACE85CC90938}" srcOrd="0" destOrd="0" presId="urn:microsoft.com/office/officeart/2005/8/layout/hProcess7"/>
    <dgm:cxn modelId="{235F2DBE-D5EB-4FE8-88C5-415C91DDF7C4}" type="presParOf" srcId="{5A5B66F7-A9E9-4B64-8AD6-D46322AD1C55}" destId="{6A734154-13EB-45D2-855E-F449AF2501D8}" srcOrd="1" destOrd="0" presId="urn:microsoft.com/office/officeart/2005/8/layout/hProcess7"/>
    <dgm:cxn modelId="{CF77593F-97F9-4B91-A478-9C2FAD29F4C8}" type="presParOf" srcId="{5A5B66F7-A9E9-4B64-8AD6-D46322AD1C55}" destId="{C5B405B7-6908-424F-BA23-02E9BE6682E1}" srcOrd="2" destOrd="0" presId="urn:microsoft.com/office/officeart/2005/8/layout/hProcess7"/>
    <dgm:cxn modelId="{837D13F9-7A19-4DC8-AC06-7371C22597E0}" type="presParOf" srcId="{715B577A-4CE4-4A80-BDA3-119C5A3D2787}" destId="{B2A8A7E3-0B1A-4490-B5FB-3F3890EB4BDB}" srcOrd="3" destOrd="0" presId="urn:microsoft.com/office/officeart/2005/8/layout/hProcess7"/>
    <dgm:cxn modelId="{1CCFE168-9A6A-4183-B543-1C0B092E9A52}" type="presParOf" srcId="{715B577A-4CE4-4A80-BDA3-119C5A3D2787}" destId="{73B2AC19-B608-49FA-93DC-28FA9BC4D754}" srcOrd="4" destOrd="0" presId="urn:microsoft.com/office/officeart/2005/8/layout/hProcess7"/>
    <dgm:cxn modelId="{4A891A26-4BD4-41BD-97F8-9D60CF0C4E21}" type="presParOf" srcId="{73B2AC19-B608-49FA-93DC-28FA9BC4D754}" destId="{1B13680E-7D76-413B-853C-D4F4499A77E9}" srcOrd="0" destOrd="0" presId="urn:microsoft.com/office/officeart/2005/8/layout/hProcess7"/>
    <dgm:cxn modelId="{4064AFD4-4CD5-4C37-BE4E-93C4DCD4AA66}" type="presParOf" srcId="{73B2AC19-B608-49FA-93DC-28FA9BC4D754}" destId="{D844E7D1-E874-49D2-A70E-87728C5C0BB0}" srcOrd="1" destOrd="0" presId="urn:microsoft.com/office/officeart/2005/8/layout/hProcess7"/>
    <dgm:cxn modelId="{C3AC929C-62E3-42B1-86FB-EF431D889A22}" type="presParOf" srcId="{73B2AC19-B608-49FA-93DC-28FA9BC4D754}" destId="{0B0480E9-52D6-4DBB-9A2E-6E659B0FDFC9}" srcOrd="2" destOrd="0" presId="urn:microsoft.com/office/officeart/2005/8/layout/hProcess7"/>
    <dgm:cxn modelId="{B3A9FD43-5F02-4B10-BB75-38B05A15DE83}" type="presParOf" srcId="{715B577A-4CE4-4A80-BDA3-119C5A3D2787}" destId="{E1207FFB-65B1-4D03-870B-40401165093E}" srcOrd="5" destOrd="0" presId="urn:microsoft.com/office/officeart/2005/8/layout/hProcess7"/>
    <dgm:cxn modelId="{33EDA898-117C-4029-A7A6-6D009D90F7E7}" type="presParOf" srcId="{715B577A-4CE4-4A80-BDA3-119C5A3D2787}" destId="{49097712-3F46-45DB-8D2D-62AC1E2CD9E2}" srcOrd="6" destOrd="0" presId="urn:microsoft.com/office/officeart/2005/8/layout/hProcess7"/>
    <dgm:cxn modelId="{68184555-429C-4C9F-8F37-909CCB504E01}" type="presParOf" srcId="{49097712-3F46-45DB-8D2D-62AC1E2CD9E2}" destId="{9F029FEB-1185-4400-9DD1-C03ACC7319D6}" srcOrd="0" destOrd="0" presId="urn:microsoft.com/office/officeart/2005/8/layout/hProcess7"/>
    <dgm:cxn modelId="{931A38BE-2F29-473E-B0EA-37772FB042DD}" type="presParOf" srcId="{49097712-3F46-45DB-8D2D-62AC1E2CD9E2}" destId="{67FD180E-E598-4EE2-81CC-73179D67A95A}" srcOrd="1" destOrd="0" presId="urn:microsoft.com/office/officeart/2005/8/layout/hProcess7"/>
    <dgm:cxn modelId="{C9FF39C7-A7A1-4AD8-B7A0-33BE5B43F654}" type="presParOf" srcId="{49097712-3F46-45DB-8D2D-62AC1E2CD9E2}" destId="{D82C3C2C-99F3-4405-9AD3-A2C14A671895}" srcOrd="2" destOrd="0" presId="urn:microsoft.com/office/officeart/2005/8/layout/hProcess7"/>
    <dgm:cxn modelId="{C558FC9E-AAB7-40D1-90D2-1423F46D15AF}" type="presParOf" srcId="{715B577A-4CE4-4A80-BDA3-119C5A3D2787}" destId="{E56FDE47-7AC6-4F6E-893B-EA281F4773BC}" srcOrd="7" destOrd="0" presId="urn:microsoft.com/office/officeart/2005/8/layout/hProcess7"/>
    <dgm:cxn modelId="{4194B5E6-FD21-4A45-A6AC-9672DDE91040}" type="presParOf" srcId="{715B577A-4CE4-4A80-BDA3-119C5A3D2787}" destId="{92FABF0D-EC71-4738-9A14-0420519C59AE}" srcOrd="8" destOrd="0" presId="urn:microsoft.com/office/officeart/2005/8/layout/hProcess7"/>
    <dgm:cxn modelId="{C73C31C2-C01B-4DCD-97C2-CC2E7324B2E2}" type="presParOf" srcId="{92FABF0D-EC71-4738-9A14-0420519C59AE}" destId="{702FA1B6-8E44-43BD-9A6F-4E07FE9F2B27}" srcOrd="0" destOrd="0" presId="urn:microsoft.com/office/officeart/2005/8/layout/hProcess7"/>
    <dgm:cxn modelId="{16B5E76F-0459-47F7-BFCC-782E804F47F2}" type="presParOf" srcId="{92FABF0D-EC71-4738-9A14-0420519C59AE}" destId="{D3502092-9D40-4207-9461-62412039EA0A}" srcOrd="1" destOrd="0" presId="urn:microsoft.com/office/officeart/2005/8/layout/hProcess7"/>
    <dgm:cxn modelId="{18EB802B-FBB8-46C3-9A51-05AF345C0D74}" type="presParOf" srcId="{92FABF0D-EC71-4738-9A14-0420519C59AE}" destId="{15D2AACD-7605-43AF-BD3A-649723B6712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9FC68-5311-49BC-A2D3-8709385CDC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B3EF2-10FC-4B00-A1E5-FB03DE9CB2FE}">
      <dgm:prSet phldrT="[Текст]"/>
      <dgm:spPr/>
      <dgm:t>
        <a:bodyPr/>
        <a:lstStyle/>
        <a:p>
          <a:r>
            <a:rPr lang="ru-RU" dirty="0" smtClean="0"/>
            <a:t> Министерство социальной защиты населения Кузбасса</a:t>
          </a:r>
          <a:endParaRPr lang="ru-RU" dirty="0"/>
        </a:p>
      </dgm:t>
    </dgm:pt>
    <dgm:pt modelId="{37BAA8F5-7E9C-4A88-A4D1-EFBEBC9F84A8}" type="parTrans" cxnId="{28172B43-038C-42C6-AAA8-996AACCBC341}">
      <dgm:prSet/>
      <dgm:spPr/>
      <dgm:t>
        <a:bodyPr/>
        <a:lstStyle/>
        <a:p>
          <a:endParaRPr lang="ru-RU"/>
        </a:p>
      </dgm:t>
    </dgm:pt>
    <dgm:pt modelId="{ADE1BCC3-91AF-4C3F-AA97-955248FB4B82}" type="sibTrans" cxnId="{28172B43-038C-42C6-AAA8-996AACCBC341}">
      <dgm:prSet/>
      <dgm:spPr/>
      <dgm:t>
        <a:bodyPr/>
        <a:lstStyle/>
        <a:p>
          <a:endParaRPr lang="ru-RU"/>
        </a:p>
      </dgm:t>
    </dgm:pt>
    <dgm:pt modelId="{C0E0BD58-F2B0-488E-8118-4C77DC357602}">
      <dgm:prSet phldrT="[Текст]"/>
      <dgm:spPr/>
      <dgm:t>
        <a:bodyPr/>
        <a:lstStyle/>
        <a:p>
          <a:r>
            <a:rPr lang="en-US" dirty="0" smtClean="0"/>
            <a:t> </a:t>
          </a:r>
          <a:r>
            <a:rPr lang="ru-RU" dirty="0" smtClean="0"/>
            <a:t>организация поддержки социально ориентированных некоммерческих организаций, благотворителей и добровольцев (волонтеров), осуществляющих деятельность в сфере социального обслуживания </a:t>
          </a:r>
          <a:r>
            <a:rPr lang="en-US" dirty="0" smtClean="0"/>
            <a:t> </a:t>
          </a:r>
          <a:endParaRPr lang="ru-RU" dirty="0"/>
        </a:p>
      </dgm:t>
    </dgm:pt>
    <dgm:pt modelId="{13456CFF-1826-40CD-929C-F1BAD2DE210A}" type="parTrans" cxnId="{B36D24EB-5FD5-4FB1-A25F-C4AA26C40963}">
      <dgm:prSet/>
      <dgm:spPr/>
      <dgm:t>
        <a:bodyPr/>
        <a:lstStyle/>
        <a:p>
          <a:endParaRPr lang="ru-RU"/>
        </a:p>
      </dgm:t>
    </dgm:pt>
    <dgm:pt modelId="{F14DF091-1E4E-443A-B72F-52C5EC200108}" type="sibTrans" cxnId="{B36D24EB-5FD5-4FB1-A25F-C4AA26C40963}">
      <dgm:prSet/>
      <dgm:spPr/>
      <dgm:t>
        <a:bodyPr/>
        <a:lstStyle/>
        <a:p>
          <a:endParaRPr lang="ru-RU"/>
        </a:p>
      </dgm:t>
    </dgm:pt>
    <dgm:pt modelId="{F5286C7B-7418-4249-8344-4543D3AF2C2B}">
      <dgm:prSet phldrT="[Текст]"/>
      <dgm:spPr/>
      <dgm:t>
        <a:bodyPr/>
        <a:lstStyle/>
        <a:p>
          <a:r>
            <a:rPr lang="ru-RU" dirty="0" smtClean="0"/>
            <a:t> Министерство социальной защиты населения Кузбасса</a:t>
          </a:r>
          <a:endParaRPr lang="ru-RU" dirty="0"/>
        </a:p>
      </dgm:t>
    </dgm:pt>
    <dgm:pt modelId="{49D2895F-8D2D-44FC-B2A4-CBE9A23A9DEB}" type="parTrans" cxnId="{B6A057DA-F5BC-480C-9315-D4769876121A}">
      <dgm:prSet/>
      <dgm:spPr/>
      <dgm:t>
        <a:bodyPr/>
        <a:lstStyle/>
        <a:p>
          <a:endParaRPr lang="ru-RU"/>
        </a:p>
      </dgm:t>
    </dgm:pt>
    <dgm:pt modelId="{40B48774-91DE-4E44-B298-B7DB18524088}" type="sibTrans" cxnId="{B6A057DA-F5BC-480C-9315-D4769876121A}">
      <dgm:prSet/>
      <dgm:spPr/>
      <dgm:t>
        <a:bodyPr/>
        <a:lstStyle/>
        <a:p>
          <a:endParaRPr lang="ru-RU"/>
        </a:p>
      </dgm:t>
    </dgm:pt>
    <dgm:pt modelId="{93C1E410-5799-4D87-ACBF-9A3407BCFC91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разработка и апробация методик и технологий в сфере социального обслуживания;</a:t>
          </a:r>
          <a:endParaRPr lang="ru-RU" dirty="0">
            <a:latin typeface="+mn-lt"/>
          </a:endParaRPr>
        </a:p>
      </dgm:t>
    </dgm:pt>
    <dgm:pt modelId="{AAABC49D-3336-497C-8B1F-E05CCD96735E}" type="parTrans" cxnId="{C895FDBC-A6AB-4940-BA47-8F366A39272D}">
      <dgm:prSet/>
      <dgm:spPr/>
      <dgm:t>
        <a:bodyPr/>
        <a:lstStyle/>
        <a:p>
          <a:endParaRPr lang="ru-RU"/>
        </a:p>
      </dgm:t>
    </dgm:pt>
    <dgm:pt modelId="{00451EFC-2DFB-4935-B4F8-53D387625AFA}" type="sibTrans" cxnId="{C895FDBC-A6AB-4940-BA47-8F366A39272D}">
      <dgm:prSet/>
      <dgm:spPr/>
      <dgm:t>
        <a:bodyPr/>
        <a:lstStyle/>
        <a:p>
          <a:endParaRPr lang="ru-RU"/>
        </a:p>
      </dgm:t>
    </dgm:pt>
    <dgm:pt modelId="{C60EB44F-5AA8-46B4-A21F-38E1007C6BDD}">
      <dgm:prSet phldrT="[Текст]"/>
      <dgm:spPr/>
      <dgm:t>
        <a:bodyPr/>
        <a:lstStyle/>
        <a:p>
          <a:r>
            <a:rPr lang="ru-RU" dirty="0" smtClean="0"/>
            <a:t>создание условий для организации проведения независимой оценки качества условий оказания услуг организациями социального обслуживания</a:t>
          </a:r>
          <a:endParaRPr lang="ru-RU" dirty="0"/>
        </a:p>
      </dgm:t>
    </dgm:pt>
    <dgm:pt modelId="{A0DDBBCB-098F-451C-9A27-F23C8E81D029}" type="parTrans" cxnId="{CB923A66-DA4F-4371-B4C3-E5C5E4F8F8BA}">
      <dgm:prSet/>
      <dgm:spPr/>
      <dgm:t>
        <a:bodyPr/>
        <a:lstStyle/>
        <a:p>
          <a:endParaRPr lang="ru-RU"/>
        </a:p>
      </dgm:t>
    </dgm:pt>
    <dgm:pt modelId="{6FD99B5F-9AC8-4707-B01D-EEDBB372410B}" type="sibTrans" cxnId="{CB923A66-DA4F-4371-B4C3-E5C5E4F8F8BA}">
      <dgm:prSet/>
      <dgm:spPr/>
      <dgm:t>
        <a:bodyPr/>
        <a:lstStyle/>
        <a:p>
          <a:endParaRPr lang="ru-RU"/>
        </a:p>
      </dgm:t>
    </dgm:pt>
    <dgm:pt modelId="{0833471E-E53B-4A72-B396-2617D7910A4C}">
      <dgm:prSet phldrT="[Текст]"/>
      <dgm:spPr/>
      <dgm:t>
        <a:bodyPr/>
        <a:lstStyle/>
        <a:p>
          <a:r>
            <a:rPr lang="ru-RU" dirty="0" smtClean="0"/>
            <a:t>обеспечение бесплатного доступа к информации о поставщиках социальных услуг, предоставляемых ими социальных услугах, видах социальных услуг, сроках, порядке и об условиях их предоставления, о тарифах на эти услуги, в том числе через средства массовой информации, включая размещение информации на официальных сайтах в сети "Интернет"</a:t>
          </a:r>
          <a:endParaRPr lang="ru-RU" dirty="0"/>
        </a:p>
      </dgm:t>
    </dgm:pt>
    <dgm:pt modelId="{447C305E-36C6-4A1E-A967-D77F0FA03540}" type="parTrans" cxnId="{9E363710-EAC0-4504-B9B7-7B6E92E4CF0F}">
      <dgm:prSet/>
      <dgm:spPr/>
      <dgm:t>
        <a:bodyPr/>
        <a:lstStyle/>
        <a:p>
          <a:endParaRPr lang="ru-RU"/>
        </a:p>
      </dgm:t>
    </dgm:pt>
    <dgm:pt modelId="{583A50C9-7ACE-48CA-8D7E-72EF55FD1CA9}" type="sibTrans" cxnId="{9E363710-EAC0-4504-B9B7-7B6E92E4CF0F}">
      <dgm:prSet/>
      <dgm:spPr/>
      <dgm:t>
        <a:bodyPr/>
        <a:lstStyle/>
        <a:p>
          <a:endParaRPr lang="ru-RU"/>
        </a:p>
      </dgm:t>
    </dgm:pt>
    <dgm:pt modelId="{04637B80-DCEE-45AE-A354-61656BB0328A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ведение учета и отчетности в сфере социального обслуживания в субъекте Российской Федерации</a:t>
          </a:r>
          <a:endParaRPr lang="ru-RU" dirty="0">
            <a:latin typeface="+mn-lt"/>
          </a:endParaRPr>
        </a:p>
      </dgm:t>
    </dgm:pt>
    <dgm:pt modelId="{BB652369-6519-4F8F-88DE-1FF68DC831C1}" type="parTrans" cxnId="{289D963B-3652-4B5C-96E5-8E7A221F6321}">
      <dgm:prSet/>
      <dgm:spPr/>
      <dgm:t>
        <a:bodyPr/>
        <a:lstStyle/>
        <a:p>
          <a:endParaRPr lang="ru-RU"/>
        </a:p>
      </dgm:t>
    </dgm:pt>
    <dgm:pt modelId="{E4C9856F-10C6-43BE-896D-6C60F48862FE}" type="sibTrans" cxnId="{289D963B-3652-4B5C-96E5-8E7A221F6321}">
      <dgm:prSet/>
      <dgm:spPr/>
      <dgm:t>
        <a:bodyPr/>
        <a:lstStyle/>
        <a:p>
          <a:endParaRPr lang="ru-RU"/>
        </a:p>
      </dgm:t>
    </dgm:pt>
    <dgm:pt modelId="{D67F3DD5-B2B9-40FB-B6B5-B74077C67782}">
      <dgm:prSet/>
      <dgm:spPr/>
      <dgm:t>
        <a:bodyPr/>
        <a:lstStyle/>
        <a:p>
          <a:endParaRPr lang="ru-RU" dirty="0" smtClean="0"/>
        </a:p>
      </dgm:t>
    </dgm:pt>
    <dgm:pt modelId="{F82ACEB8-0588-451A-AEBA-F223065401A9}" type="parTrans" cxnId="{1A4DBDAA-088F-4BCE-A259-97DB4D5AD0D0}">
      <dgm:prSet/>
      <dgm:spPr/>
      <dgm:t>
        <a:bodyPr/>
        <a:lstStyle/>
        <a:p>
          <a:endParaRPr lang="ru-RU"/>
        </a:p>
      </dgm:t>
    </dgm:pt>
    <dgm:pt modelId="{8F7BA258-273B-4266-B565-863D2E57710F}" type="sibTrans" cxnId="{1A4DBDAA-088F-4BCE-A259-97DB4D5AD0D0}">
      <dgm:prSet/>
      <dgm:spPr/>
      <dgm:t>
        <a:bodyPr/>
        <a:lstStyle/>
        <a:p>
          <a:endParaRPr lang="ru-RU"/>
        </a:p>
      </dgm:t>
    </dgm:pt>
    <dgm:pt modelId="{D1E4D734-CB09-4390-8798-397DE2E7A824}">
      <dgm:prSet/>
      <dgm:spPr/>
      <dgm:t>
        <a:bodyPr/>
        <a:lstStyle/>
        <a:p>
          <a:endParaRPr lang="ru-RU" dirty="0" smtClean="0"/>
        </a:p>
      </dgm:t>
    </dgm:pt>
    <dgm:pt modelId="{E40BC82B-B44A-4AAB-82B0-87DBB3B91D81}" type="parTrans" cxnId="{84646964-1BB2-43FE-96C3-3DD3B82D8886}">
      <dgm:prSet/>
      <dgm:spPr/>
      <dgm:t>
        <a:bodyPr/>
        <a:lstStyle/>
        <a:p>
          <a:endParaRPr lang="ru-RU"/>
        </a:p>
      </dgm:t>
    </dgm:pt>
    <dgm:pt modelId="{8A5BBD19-5692-4171-B76B-B42F5D5080F0}" type="sibTrans" cxnId="{84646964-1BB2-43FE-96C3-3DD3B82D8886}">
      <dgm:prSet/>
      <dgm:spPr/>
      <dgm:t>
        <a:bodyPr/>
        <a:lstStyle/>
        <a:p>
          <a:endParaRPr lang="ru-RU"/>
        </a:p>
      </dgm:t>
    </dgm:pt>
    <dgm:pt modelId="{ADD3B455-1F83-4259-B643-4DBB65F424F0}" type="pres">
      <dgm:prSet presAssocID="{2CE9FC68-5311-49BC-A2D3-8709385CD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32C61-8CE1-4363-895E-66A22CBADA39}" type="pres">
      <dgm:prSet presAssocID="{6FCB3EF2-10FC-4B00-A1E5-FB03DE9CB2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CC402-47D9-4B55-8569-806E4104BE79}" type="pres">
      <dgm:prSet presAssocID="{6FCB3EF2-10FC-4B00-A1E5-FB03DE9CB2F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1BCB0-5722-464B-BCC8-1ACF745E6562}" type="pres">
      <dgm:prSet presAssocID="{F5286C7B-7418-4249-8344-4543D3AF2C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D141E-A283-4EF7-B556-2550DD700B6E}" type="pres">
      <dgm:prSet presAssocID="{F5286C7B-7418-4249-8344-4543D3AF2C2B}" presName="childText" presStyleLbl="revTx" presStyleIdx="1" presStyleCnt="2" custScaleY="17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D963B-3652-4B5C-96E5-8E7A221F6321}" srcId="{F5286C7B-7418-4249-8344-4543D3AF2C2B}" destId="{04637B80-DCEE-45AE-A354-61656BB0328A}" srcOrd="1" destOrd="0" parTransId="{BB652369-6519-4F8F-88DE-1FF68DC831C1}" sibTransId="{E4C9856F-10C6-43BE-896D-6C60F48862FE}"/>
    <dgm:cxn modelId="{5378BD75-103A-4796-9349-F42D58B875B1}" type="presOf" srcId="{2CE9FC68-5311-49BC-A2D3-8709385CDCE1}" destId="{ADD3B455-1F83-4259-B643-4DBB65F424F0}" srcOrd="0" destOrd="0" presId="urn:microsoft.com/office/officeart/2005/8/layout/vList2"/>
    <dgm:cxn modelId="{C423FACA-FDF2-4FEE-A736-B742A6B1E46C}" type="presOf" srcId="{D1E4D734-CB09-4390-8798-397DE2E7A824}" destId="{5E8CC402-47D9-4B55-8569-806E4104BE79}" srcOrd="0" destOrd="3" presId="urn:microsoft.com/office/officeart/2005/8/layout/vList2"/>
    <dgm:cxn modelId="{C895FDBC-A6AB-4940-BA47-8F366A39272D}" srcId="{F5286C7B-7418-4249-8344-4543D3AF2C2B}" destId="{93C1E410-5799-4D87-ACBF-9A3407BCFC91}" srcOrd="0" destOrd="0" parTransId="{AAABC49D-3336-497C-8B1F-E05CCD96735E}" sibTransId="{00451EFC-2DFB-4935-B4F8-53D387625AFA}"/>
    <dgm:cxn modelId="{6B9DAEED-60EF-49BD-8AA2-C5F66C493B4B}" type="presOf" srcId="{04637B80-DCEE-45AE-A354-61656BB0328A}" destId="{D01D141E-A283-4EF7-B556-2550DD700B6E}" srcOrd="0" destOrd="1" presId="urn:microsoft.com/office/officeart/2005/8/layout/vList2"/>
    <dgm:cxn modelId="{B36D24EB-5FD5-4FB1-A25F-C4AA26C40963}" srcId="{6FCB3EF2-10FC-4B00-A1E5-FB03DE9CB2FE}" destId="{C0E0BD58-F2B0-488E-8118-4C77DC357602}" srcOrd="0" destOrd="0" parTransId="{13456CFF-1826-40CD-929C-F1BAD2DE210A}" sibTransId="{F14DF091-1E4E-443A-B72F-52C5EC200108}"/>
    <dgm:cxn modelId="{28172B43-038C-42C6-AAA8-996AACCBC341}" srcId="{2CE9FC68-5311-49BC-A2D3-8709385CDCE1}" destId="{6FCB3EF2-10FC-4B00-A1E5-FB03DE9CB2FE}" srcOrd="0" destOrd="0" parTransId="{37BAA8F5-7E9C-4A88-A4D1-EFBEBC9F84A8}" sibTransId="{ADE1BCC3-91AF-4C3F-AA97-955248FB4B82}"/>
    <dgm:cxn modelId="{CB923A66-DA4F-4371-B4C3-E5C5E4F8F8BA}" srcId="{6FCB3EF2-10FC-4B00-A1E5-FB03DE9CB2FE}" destId="{C60EB44F-5AA8-46B4-A21F-38E1007C6BDD}" srcOrd="2" destOrd="0" parTransId="{A0DDBBCB-098F-451C-9A27-F23C8E81D029}" sibTransId="{6FD99B5F-9AC8-4707-B01D-EEDBB372410B}"/>
    <dgm:cxn modelId="{60EE5FF4-522C-4F3A-BE02-CE96B578D9E9}" type="presOf" srcId="{C60EB44F-5AA8-46B4-A21F-38E1007C6BDD}" destId="{5E8CC402-47D9-4B55-8569-806E4104BE79}" srcOrd="0" destOrd="2" presId="urn:microsoft.com/office/officeart/2005/8/layout/vList2"/>
    <dgm:cxn modelId="{08B6BEE1-D61D-4D7A-8028-F493F65970C8}" type="presOf" srcId="{C0E0BD58-F2B0-488E-8118-4C77DC357602}" destId="{5E8CC402-47D9-4B55-8569-806E4104BE79}" srcOrd="0" destOrd="0" presId="urn:microsoft.com/office/officeart/2005/8/layout/vList2"/>
    <dgm:cxn modelId="{C4E55906-3395-4609-90DA-AC032AE222DA}" type="presOf" srcId="{D67F3DD5-B2B9-40FB-B6B5-B74077C67782}" destId="{5E8CC402-47D9-4B55-8569-806E4104BE79}" srcOrd="0" destOrd="1" presId="urn:microsoft.com/office/officeart/2005/8/layout/vList2"/>
    <dgm:cxn modelId="{D0AA397E-C1C8-4EA0-A82C-390FE77F21F2}" type="presOf" srcId="{F5286C7B-7418-4249-8344-4543D3AF2C2B}" destId="{D2D1BCB0-5722-464B-BCC8-1ACF745E6562}" srcOrd="0" destOrd="0" presId="urn:microsoft.com/office/officeart/2005/8/layout/vList2"/>
    <dgm:cxn modelId="{B8F5CF78-7D7A-4F04-8AD9-14DA46845E13}" type="presOf" srcId="{0833471E-E53B-4A72-B396-2617D7910A4C}" destId="{5E8CC402-47D9-4B55-8569-806E4104BE79}" srcOrd="0" destOrd="4" presId="urn:microsoft.com/office/officeart/2005/8/layout/vList2"/>
    <dgm:cxn modelId="{84646964-1BB2-43FE-96C3-3DD3B82D8886}" srcId="{6FCB3EF2-10FC-4B00-A1E5-FB03DE9CB2FE}" destId="{D1E4D734-CB09-4390-8798-397DE2E7A824}" srcOrd="3" destOrd="0" parTransId="{E40BC82B-B44A-4AAB-82B0-87DBB3B91D81}" sibTransId="{8A5BBD19-5692-4171-B76B-B42F5D5080F0}"/>
    <dgm:cxn modelId="{1A4DBDAA-088F-4BCE-A259-97DB4D5AD0D0}" srcId="{6FCB3EF2-10FC-4B00-A1E5-FB03DE9CB2FE}" destId="{D67F3DD5-B2B9-40FB-B6B5-B74077C67782}" srcOrd="1" destOrd="0" parTransId="{F82ACEB8-0588-451A-AEBA-F223065401A9}" sibTransId="{8F7BA258-273B-4266-B565-863D2E57710F}"/>
    <dgm:cxn modelId="{9E363710-EAC0-4504-B9B7-7B6E92E4CF0F}" srcId="{6FCB3EF2-10FC-4B00-A1E5-FB03DE9CB2FE}" destId="{0833471E-E53B-4A72-B396-2617D7910A4C}" srcOrd="4" destOrd="0" parTransId="{447C305E-36C6-4A1E-A967-D77F0FA03540}" sibTransId="{583A50C9-7ACE-48CA-8D7E-72EF55FD1CA9}"/>
    <dgm:cxn modelId="{442B7A17-5AB1-472D-869D-41EDAAA39467}" type="presOf" srcId="{93C1E410-5799-4D87-ACBF-9A3407BCFC91}" destId="{D01D141E-A283-4EF7-B556-2550DD700B6E}" srcOrd="0" destOrd="0" presId="urn:microsoft.com/office/officeart/2005/8/layout/vList2"/>
    <dgm:cxn modelId="{DFBC527B-BDD0-4891-B0F8-F1BC65EE63C1}" type="presOf" srcId="{6FCB3EF2-10FC-4B00-A1E5-FB03DE9CB2FE}" destId="{0AD32C61-8CE1-4363-895E-66A22CBADA39}" srcOrd="0" destOrd="0" presId="urn:microsoft.com/office/officeart/2005/8/layout/vList2"/>
    <dgm:cxn modelId="{B6A057DA-F5BC-480C-9315-D4769876121A}" srcId="{2CE9FC68-5311-49BC-A2D3-8709385CDCE1}" destId="{F5286C7B-7418-4249-8344-4543D3AF2C2B}" srcOrd="1" destOrd="0" parTransId="{49D2895F-8D2D-44FC-B2A4-CBE9A23A9DEB}" sibTransId="{40B48774-91DE-4E44-B298-B7DB18524088}"/>
    <dgm:cxn modelId="{7CEF4C6F-5420-45F1-82E8-8CBC2F349640}" type="presParOf" srcId="{ADD3B455-1F83-4259-B643-4DBB65F424F0}" destId="{0AD32C61-8CE1-4363-895E-66A22CBADA39}" srcOrd="0" destOrd="0" presId="urn:microsoft.com/office/officeart/2005/8/layout/vList2"/>
    <dgm:cxn modelId="{663F936C-1DA5-43C2-933A-C387989F4A84}" type="presParOf" srcId="{ADD3B455-1F83-4259-B643-4DBB65F424F0}" destId="{5E8CC402-47D9-4B55-8569-806E4104BE79}" srcOrd="1" destOrd="0" presId="urn:microsoft.com/office/officeart/2005/8/layout/vList2"/>
    <dgm:cxn modelId="{53B2918E-47C9-4086-8228-8A236928CB4C}" type="presParOf" srcId="{ADD3B455-1F83-4259-B643-4DBB65F424F0}" destId="{D2D1BCB0-5722-464B-BCC8-1ACF745E6562}" srcOrd="2" destOrd="0" presId="urn:microsoft.com/office/officeart/2005/8/layout/vList2"/>
    <dgm:cxn modelId="{8D93128B-0E23-4101-946B-C92A64B63391}" type="presParOf" srcId="{ADD3B455-1F83-4259-B643-4DBB65F424F0}" destId="{D01D141E-A283-4EF7-B556-2550DD700B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5A010-9D30-4C4F-8DBC-A64F94C2DAF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D4994F-6B7A-4E5B-AB5F-94495280F990}">
      <dgm:prSet phldrT="[Текст]" custT="1"/>
      <dgm:spPr/>
      <dgm:t>
        <a:bodyPr/>
        <a:lstStyle/>
        <a:p>
          <a:r>
            <a:rPr lang="ru-RU" sz="1300" dirty="0" smtClean="0"/>
            <a:t> </a:t>
          </a:r>
          <a:r>
            <a:rPr lang="ru-RU" sz="1600" dirty="0" smtClean="0"/>
            <a:t>Поставщики социальных услуг обеспечивают открытость и общедоступность информации:</a:t>
          </a:r>
          <a:endParaRPr lang="ru-RU" sz="1600" dirty="0"/>
        </a:p>
      </dgm:t>
    </dgm:pt>
    <dgm:pt modelId="{C86C3E69-F85F-4820-B873-A11A63E24364}" type="parTrans" cxnId="{12B619A5-320E-4703-A35A-20B7674451F4}">
      <dgm:prSet/>
      <dgm:spPr/>
      <dgm:t>
        <a:bodyPr/>
        <a:lstStyle/>
        <a:p>
          <a:endParaRPr lang="ru-RU"/>
        </a:p>
      </dgm:t>
    </dgm:pt>
    <dgm:pt modelId="{D2B14FC2-34D1-487E-AE81-A3A31C6E5B8D}" type="sibTrans" cxnId="{12B619A5-320E-4703-A35A-20B7674451F4}">
      <dgm:prSet/>
      <dgm:spPr/>
      <dgm:t>
        <a:bodyPr/>
        <a:lstStyle/>
        <a:p>
          <a:endParaRPr lang="ru-RU"/>
        </a:p>
      </dgm:t>
    </dgm:pt>
    <dgm:pt modelId="{AF8A1246-FF17-4441-8317-36A67AF091BB}">
      <dgm:prSet phldrT="[Текст]" custT="1"/>
      <dgm:spPr/>
      <dgm:t>
        <a:bodyPr/>
        <a:lstStyle/>
        <a:p>
          <a:r>
            <a:rPr lang="ru-RU" sz="1600" dirty="0" smtClean="0"/>
            <a:t>о дате государственной регистрации, об учредителе, о месте нахождения, филиалах, режиме, графике работы, контактных телефонах и адресах электронной почты</a:t>
          </a:r>
          <a:endParaRPr lang="ru-RU" sz="1600" dirty="0"/>
        </a:p>
      </dgm:t>
    </dgm:pt>
    <dgm:pt modelId="{4E742F97-AA93-43C8-8612-E1800C4E8170}" type="parTrans" cxnId="{635D54C7-567E-4B55-9C09-C13D71381CFF}">
      <dgm:prSet/>
      <dgm:spPr/>
      <dgm:t>
        <a:bodyPr/>
        <a:lstStyle/>
        <a:p>
          <a:endParaRPr lang="ru-RU"/>
        </a:p>
      </dgm:t>
    </dgm:pt>
    <dgm:pt modelId="{CF7C7291-816A-48E6-BCB7-0671F163D1A0}" type="sibTrans" cxnId="{635D54C7-567E-4B55-9C09-C13D71381CFF}">
      <dgm:prSet/>
      <dgm:spPr/>
      <dgm:t>
        <a:bodyPr/>
        <a:lstStyle/>
        <a:p>
          <a:endParaRPr lang="ru-RU"/>
        </a:p>
      </dgm:t>
    </dgm:pt>
    <dgm:pt modelId="{A042DFF1-A867-486B-A931-F94489688C01}">
      <dgm:prSet custT="1"/>
      <dgm:spPr/>
      <dgm:t>
        <a:bodyPr/>
        <a:lstStyle/>
        <a:p>
          <a:r>
            <a:rPr lang="ru-RU" sz="1600" dirty="0" smtClean="0"/>
            <a:t>о форме социального обслуживания, видах социальных услуг, порядке и условиях их предоставления, тарифах на социальные услуги</a:t>
          </a:r>
          <a:endParaRPr lang="ru-RU" sz="1600" dirty="0"/>
        </a:p>
      </dgm:t>
    </dgm:pt>
    <dgm:pt modelId="{CE188DB4-FA98-4DA0-A01C-F463EF792BF1}" type="sibTrans" cxnId="{995A14AF-0047-4202-B6E8-C6822C4891FA}">
      <dgm:prSet/>
      <dgm:spPr/>
      <dgm:t>
        <a:bodyPr/>
        <a:lstStyle/>
        <a:p>
          <a:endParaRPr lang="ru-RU"/>
        </a:p>
      </dgm:t>
    </dgm:pt>
    <dgm:pt modelId="{062C06A1-5F50-4ACE-905E-6F7D3476166B}" type="parTrans" cxnId="{995A14AF-0047-4202-B6E8-C6822C4891FA}">
      <dgm:prSet/>
      <dgm:spPr/>
      <dgm:t>
        <a:bodyPr/>
        <a:lstStyle/>
        <a:p>
          <a:endParaRPr lang="ru-RU"/>
        </a:p>
      </dgm:t>
    </dgm:pt>
    <dgm:pt modelId="{20DE9183-93C4-49C3-AD10-4064A6E28F43}">
      <dgm:prSet custT="1"/>
      <dgm:spPr/>
      <dgm:t>
        <a:bodyPr/>
        <a:lstStyle/>
        <a:p>
          <a:r>
            <a:rPr lang="ru-RU" sz="1600" dirty="0" smtClean="0"/>
            <a:t>о структуре и органах управления организации</a:t>
          </a:r>
          <a:endParaRPr lang="ru-RU" sz="1600" dirty="0"/>
        </a:p>
      </dgm:t>
    </dgm:pt>
    <dgm:pt modelId="{78B8F1A9-D384-4A36-8BB2-15FF2C981470}" type="sibTrans" cxnId="{99CDBBC7-D33D-4E9F-97A0-A62CDBE92D01}">
      <dgm:prSet/>
      <dgm:spPr/>
      <dgm:t>
        <a:bodyPr/>
        <a:lstStyle/>
        <a:p>
          <a:endParaRPr lang="ru-RU"/>
        </a:p>
      </dgm:t>
    </dgm:pt>
    <dgm:pt modelId="{144B1345-4B81-492A-A191-70D15A64D445}" type="parTrans" cxnId="{99CDBBC7-D33D-4E9F-97A0-A62CDBE92D01}">
      <dgm:prSet/>
      <dgm:spPr/>
      <dgm:t>
        <a:bodyPr/>
        <a:lstStyle/>
        <a:p>
          <a:endParaRPr lang="ru-RU"/>
        </a:p>
      </dgm:t>
    </dgm:pt>
    <dgm:pt modelId="{9785A656-816F-481A-8955-EAFAC53BD28F}">
      <dgm:prSet custT="1"/>
      <dgm:spPr/>
      <dgm:t>
        <a:bodyPr/>
        <a:lstStyle/>
        <a:p>
          <a:r>
            <a:rPr lang="ru-RU" sz="1600" dirty="0"/>
            <a:t>о численности получателей социальных услуг по формам социального обслуживания и видам социальных услуг за счет бюджетных ассигнований бюджетов субъектов Российской Федерации и в соответствии с договорами за счет средств физических лиц и (или) юридических лиц</a:t>
          </a:r>
        </a:p>
      </dgm:t>
    </dgm:pt>
    <dgm:pt modelId="{5297E9F3-7E61-430C-ACEC-E24DBA9244CB}" type="parTrans" cxnId="{D53187B3-8E3D-40B4-B6E1-90FA16D7B162}">
      <dgm:prSet/>
      <dgm:spPr/>
      <dgm:t>
        <a:bodyPr/>
        <a:lstStyle/>
        <a:p>
          <a:endParaRPr lang="ru-RU"/>
        </a:p>
      </dgm:t>
    </dgm:pt>
    <dgm:pt modelId="{51EF69C8-1B0D-4211-979E-B3911AF9EC7E}" type="sibTrans" cxnId="{D53187B3-8E3D-40B4-B6E1-90FA16D7B162}">
      <dgm:prSet/>
      <dgm:spPr/>
      <dgm:t>
        <a:bodyPr/>
        <a:lstStyle/>
        <a:p>
          <a:endParaRPr lang="ru-RU"/>
        </a:p>
      </dgm:t>
    </dgm:pt>
    <dgm:pt modelId="{BABB3B5D-A85F-42CB-8CC7-9317D36F6CEE}" type="pres">
      <dgm:prSet presAssocID="{73A5A010-9D30-4C4F-8DBC-A64F94C2DA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00299-A07C-45EB-81B3-25C7CF1CCB52}" type="pres">
      <dgm:prSet presAssocID="{87D4994F-6B7A-4E5B-AB5F-94495280F990}" presName="parentLin" presStyleCnt="0"/>
      <dgm:spPr/>
      <dgm:t>
        <a:bodyPr/>
        <a:lstStyle/>
        <a:p>
          <a:endParaRPr lang="ru-RU"/>
        </a:p>
      </dgm:t>
    </dgm:pt>
    <dgm:pt modelId="{53F16EAD-FC43-4FAB-AEE4-374EBD2DB494}" type="pres">
      <dgm:prSet presAssocID="{87D4994F-6B7A-4E5B-AB5F-94495280F9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175FE2-49FE-40B3-AFD8-E9D9A023549B}" type="pres">
      <dgm:prSet presAssocID="{87D4994F-6B7A-4E5B-AB5F-94495280F990}" presName="parentText" presStyleLbl="node1" presStyleIdx="0" presStyleCnt="5" custScaleY="607543" custLinFactNeighborX="-10807" custLinFactNeighborY="21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B162-BF23-4180-8558-C92670798603}" type="pres">
      <dgm:prSet presAssocID="{87D4994F-6B7A-4E5B-AB5F-94495280F990}" presName="negativeSpace" presStyleCnt="0"/>
      <dgm:spPr/>
      <dgm:t>
        <a:bodyPr/>
        <a:lstStyle/>
        <a:p>
          <a:endParaRPr lang="ru-RU"/>
        </a:p>
      </dgm:t>
    </dgm:pt>
    <dgm:pt modelId="{139B02C2-12B3-48B4-9987-19BA2381268F}" type="pres">
      <dgm:prSet presAssocID="{87D4994F-6B7A-4E5B-AB5F-94495280F99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B608-3C44-4A94-AD9D-8EE6CB178308}" type="pres">
      <dgm:prSet presAssocID="{D2B14FC2-34D1-487E-AE81-A3A31C6E5B8D}" presName="spaceBetweenRectangles" presStyleCnt="0"/>
      <dgm:spPr/>
      <dgm:t>
        <a:bodyPr/>
        <a:lstStyle/>
        <a:p>
          <a:endParaRPr lang="ru-RU"/>
        </a:p>
      </dgm:t>
    </dgm:pt>
    <dgm:pt modelId="{5C893392-19E7-4989-8769-6C7C139BC578}" type="pres">
      <dgm:prSet presAssocID="{AF8A1246-FF17-4441-8317-36A67AF091BB}" presName="parentLin" presStyleCnt="0"/>
      <dgm:spPr/>
      <dgm:t>
        <a:bodyPr/>
        <a:lstStyle/>
        <a:p>
          <a:endParaRPr lang="ru-RU"/>
        </a:p>
      </dgm:t>
    </dgm:pt>
    <dgm:pt modelId="{F1118BE0-F250-4455-A824-B5C07E1962EE}" type="pres">
      <dgm:prSet presAssocID="{AF8A1246-FF17-4441-8317-36A67AF091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FDDDF9-7478-4718-95D4-85980E3430C2}" type="pres">
      <dgm:prSet presAssocID="{AF8A1246-FF17-4441-8317-36A67AF091BB}" presName="parentText" presStyleLbl="node1" presStyleIdx="1" presStyleCnt="5" custScaleY="612610" custLinFactNeighborX="-10807" custLinFactNeighborY="-5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D67E1-8688-4F4A-873B-1EA4789BFDFA}" type="pres">
      <dgm:prSet presAssocID="{AF8A1246-FF17-4441-8317-36A67AF091BB}" presName="negativeSpace" presStyleCnt="0"/>
      <dgm:spPr/>
      <dgm:t>
        <a:bodyPr/>
        <a:lstStyle/>
        <a:p>
          <a:endParaRPr lang="ru-RU"/>
        </a:p>
      </dgm:t>
    </dgm:pt>
    <dgm:pt modelId="{04502537-5A5B-4A9D-AEBC-1E9E085C16EA}" type="pres">
      <dgm:prSet presAssocID="{AF8A1246-FF17-4441-8317-36A67AF091B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12F5-D6FF-411A-985D-5995C8FDB6BE}" type="pres">
      <dgm:prSet presAssocID="{CF7C7291-816A-48E6-BCB7-0671F163D1A0}" presName="spaceBetweenRectangles" presStyleCnt="0"/>
      <dgm:spPr/>
      <dgm:t>
        <a:bodyPr/>
        <a:lstStyle/>
        <a:p>
          <a:endParaRPr lang="ru-RU"/>
        </a:p>
      </dgm:t>
    </dgm:pt>
    <dgm:pt modelId="{F4E9A083-5DD2-4512-8FB8-13921566F454}" type="pres">
      <dgm:prSet presAssocID="{20DE9183-93C4-49C3-AD10-4064A6E28F43}" presName="parentLin" presStyleCnt="0"/>
      <dgm:spPr/>
      <dgm:t>
        <a:bodyPr/>
        <a:lstStyle/>
        <a:p>
          <a:endParaRPr lang="ru-RU"/>
        </a:p>
      </dgm:t>
    </dgm:pt>
    <dgm:pt modelId="{FD34580F-E620-4677-A6F9-83EA219B8B36}" type="pres">
      <dgm:prSet presAssocID="{20DE9183-93C4-49C3-AD10-4064A6E28F4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D277650-F241-4594-8A06-E0931549818C}" type="pres">
      <dgm:prSet presAssocID="{20DE9183-93C4-49C3-AD10-4064A6E28F43}" presName="parentText" presStyleLbl="node1" presStyleIdx="2" presStyleCnt="5" custScaleY="351966" custLinFactNeighborX="-10807" custLinFactNeighborY="11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C784-AD83-4639-A8B1-0596BD2CF987}" type="pres">
      <dgm:prSet presAssocID="{20DE9183-93C4-49C3-AD10-4064A6E28F43}" presName="negativeSpace" presStyleCnt="0"/>
      <dgm:spPr/>
      <dgm:t>
        <a:bodyPr/>
        <a:lstStyle/>
        <a:p>
          <a:endParaRPr lang="ru-RU"/>
        </a:p>
      </dgm:t>
    </dgm:pt>
    <dgm:pt modelId="{381565F4-C8AE-4704-A7BE-B3060445777E}" type="pres">
      <dgm:prSet presAssocID="{20DE9183-93C4-49C3-AD10-4064A6E28F4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72D0C-D778-4007-A2C8-373E21BAED86}" type="pres">
      <dgm:prSet presAssocID="{78B8F1A9-D384-4A36-8BB2-15FF2C981470}" presName="spaceBetweenRectangles" presStyleCnt="0"/>
      <dgm:spPr/>
      <dgm:t>
        <a:bodyPr/>
        <a:lstStyle/>
        <a:p>
          <a:endParaRPr lang="ru-RU"/>
        </a:p>
      </dgm:t>
    </dgm:pt>
    <dgm:pt modelId="{E5831DAD-3F7E-48E1-9BD3-3A2C945EC7A8}" type="pres">
      <dgm:prSet presAssocID="{A042DFF1-A867-486B-A931-F94489688C01}" presName="parentLin" presStyleCnt="0"/>
      <dgm:spPr/>
      <dgm:t>
        <a:bodyPr/>
        <a:lstStyle/>
        <a:p>
          <a:endParaRPr lang="ru-RU"/>
        </a:p>
      </dgm:t>
    </dgm:pt>
    <dgm:pt modelId="{E9F428FB-028D-43CD-9301-D24D926F5D08}" type="pres">
      <dgm:prSet presAssocID="{A042DFF1-A867-486B-A931-F94489688C0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0547EE-9FAD-4E30-A363-2B137A5C9D5D}" type="pres">
      <dgm:prSet presAssocID="{A042DFF1-A867-486B-A931-F94489688C01}" presName="parentText" presStyleLbl="node1" presStyleIdx="3" presStyleCnt="5" custScaleY="625176" custLinFactNeighborX="-10807" custLinFactNeighborY="-4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A134-8DBA-47F5-88DF-97789637678B}" type="pres">
      <dgm:prSet presAssocID="{A042DFF1-A867-486B-A931-F94489688C01}" presName="negativeSpace" presStyleCnt="0"/>
      <dgm:spPr/>
      <dgm:t>
        <a:bodyPr/>
        <a:lstStyle/>
        <a:p>
          <a:endParaRPr lang="ru-RU"/>
        </a:p>
      </dgm:t>
    </dgm:pt>
    <dgm:pt modelId="{DCE097AA-4E05-4AF4-A8A1-95A9D2F9CF81}" type="pres">
      <dgm:prSet presAssocID="{A042DFF1-A867-486B-A931-F94489688C0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35A7D-7556-4F91-88FF-9B05553FE38A}" type="pres">
      <dgm:prSet presAssocID="{CE188DB4-FA98-4DA0-A01C-F463EF792BF1}" presName="spaceBetweenRectangles" presStyleCnt="0"/>
      <dgm:spPr/>
      <dgm:t>
        <a:bodyPr/>
        <a:lstStyle/>
        <a:p>
          <a:endParaRPr lang="ru-RU"/>
        </a:p>
      </dgm:t>
    </dgm:pt>
    <dgm:pt modelId="{EFA1B4D5-AB3D-4297-8115-C40057E6F6BB}" type="pres">
      <dgm:prSet presAssocID="{9785A656-816F-481A-8955-EAFAC53BD28F}" presName="parentLin" presStyleCnt="0"/>
      <dgm:spPr/>
    </dgm:pt>
    <dgm:pt modelId="{42B521BC-726F-475E-AA55-1A184CE57A34}" type="pres">
      <dgm:prSet presAssocID="{9785A656-816F-481A-8955-EAFAC53BD28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FD1D34F-2B22-4EBD-A2F1-D023BB7501DF}" type="pres">
      <dgm:prSet presAssocID="{9785A656-816F-481A-8955-EAFAC53BD28F}" presName="parentText" presStyleLbl="node1" presStyleIdx="4" presStyleCnt="5" custScaleY="779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98A66-A8A3-42EA-B51B-58F08AD5FCD0}" type="pres">
      <dgm:prSet presAssocID="{9785A656-816F-481A-8955-EAFAC53BD28F}" presName="negativeSpace" presStyleCnt="0"/>
      <dgm:spPr/>
    </dgm:pt>
    <dgm:pt modelId="{FDD06DCD-9792-4DCF-8814-34488FD1C0D9}" type="pres">
      <dgm:prSet presAssocID="{9785A656-816F-481A-8955-EAFAC53BD28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7C14B2-F01D-445C-B66B-44BC6185EF08}" type="presOf" srcId="{9785A656-816F-481A-8955-EAFAC53BD28F}" destId="{42B521BC-726F-475E-AA55-1A184CE57A34}" srcOrd="0" destOrd="0" presId="urn:microsoft.com/office/officeart/2005/8/layout/list1"/>
    <dgm:cxn modelId="{1C21CC1C-6454-402B-8944-2DD039E32F5E}" type="presOf" srcId="{20DE9183-93C4-49C3-AD10-4064A6E28F43}" destId="{4D277650-F241-4594-8A06-E0931549818C}" srcOrd="1" destOrd="0" presId="urn:microsoft.com/office/officeart/2005/8/layout/list1"/>
    <dgm:cxn modelId="{995A14AF-0047-4202-B6E8-C6822C4891FA}" srcId="{73A5A010-9D30-4C4F-8DBC-A64F94C2DAF7}" destId="{A042DFF1-A867-486B-A931-F94489688C01}" srcOrd="3" destOrd="0" parTransId="{062C06A1-5F50-4ACE-905E-6F7D3476166B}" sibTransId="{CE188DB4-FA98-4DA0-A01C-F463EF792BF1}"/>
    <dgm:cxn modelId="{69A95149-F23E-4216-8086-BBB883AFA0F4}" type="presOf" srcId="{20DE9183-93C4-49C3-AD10-4064A6E28F43}" destId="{FD34580F-E620-4677-A6F9-83EA219B8B36}" srcOrd="0" destOrd="0" presId="urn:microsoft.com/office/officeart/2005/8/layout/list1"/>
    <dgm:cxn modelId="{25C185E3-9E42-4E5B-8AC8-AC5CDF0B3CC7}" type="presOf" srcId="{87D4994F-6B7A-4E5B-AB5F-94495280F990}" destId="{53F16EAD-FC43-4FAB-AEE4-374EBD2DB494}" srcOrd="0" destOrd="0" presId="urn:microsoft.com/office/officeart/2005/8/layout/list1"/>
    <dgm:cxn modelId="{12B619A5-320E-4703-A35A-20B7674451F4}" srcId="{73A5A010-9D30-4C4F-8DBC-A64F94C2DAF7}" destId="{87D4994F-6B7A-4E5B-AB5F-94495280F990}" srcOrd="0" destOrd="0" parTransId="{C86C3E69-F85F-4820-B873-A11A63E24364}" sibTransId="{D2B14FC2-34D1-487E-AE81-A3A31C6E5B8D}"/>
    <dgm:cxn modelId="{27DE5D93-1D5F-4E29-A531-AF6377DC7921}" type="presOf" srcId="{AF8A1246-FF17-4441-8317-36A67AF091BB}" destId="{F1118BE0-F250-4455-A824-B5C07E1962EE}" srcOrd="0" destOrd="0" presId="urn:microsoft.com/office/officeart/2005/8/layout/list1"/>
    <dgm:cxn modelId="{79416242-72E0-4D7A-B90E-79168F97F5DE}" type="presOf" srcId="{A042DFF1-A867-486B-A931-F94489688C01}" destId="{E9F428FB-028D-43CD-9301-D24D926F5D08}" srcOrd="0" destOrd="0" presId="urn:microsoft.com/office/officeart/2005/8/layout/list1"/>
    <dgm:cxn modelId="{99CDBBC7-D33D-4E9F-97A0-A62CDBE92D01}" srcId="{73A5A010-9D30-4C4F-8DBC-A64F94C2DAF7}" destId="{20DE9183-93C4-49C3-AD10-4064A6E28F43}" srcOrd="2" destOrd="0" parTransId="{144B1345-4B81-492A-A191-70D15A64D445}" sibTransId="{78B8F1A9-D384-4A36-8BB2-15FF2C981470}"/>
    <dgm:cxn modelId="{F8815A54-0927-4DD2-A806-27D07A350DEF}" type="presOf" srcId="{73A5A010-9D30-4C4F-8DBC-A64F94C2DAF7}" destId="{BABB3B5D-A85F-42CB-8CC7-9317D36F6CEE}" srcOrd="0" destOrd="0" presId="urn:microsoft.com/office/officeart/2005/8/layout/list1"/>
    <dgm:cxn modelId="{2B091D89-9F48-42BF-B2F2-E8E281D19129}" type="presOf" srcId="{A042DFF1-A867-486B-A931-F94489688C01}" destId="{530547EE-9FAD-4E30-A363-2B137A5C9D5D}" srcOrd="1" destOrd="0" presId="urn:microsoft.com/office/officeart/2005/8/layout/list1"/>
    <dgm:cxn modelId="{832C1C8E-8B82-4555-ABCC-025DEEB72769}" type="presOf" srcId="{9785A656-816F-481A-8955-EAFAC53BD28F}" destId="{DFD1D34F-2B22-4EBD-A2F1-D023BB7501DF}" srcOrd="1" destOrd="0" presId="urn:microsoft.com/office/officeart/2005/8/layout/list1"/>
    <dgm:cxn modelId="{B7097696-B8D7-4A19-A767-7F4292931E38}" type="presOf" srcId="{87D4994F-6B7A-4E5B-AB5F-94495280F990}" destId="{89175FE2-49FE-40B3-AFD8-E9D9A023549B}" srcOrd="1" destOrd="0" presId="urn:microsoft.com/office/officeart/2005/8/layout/list1"/>
    <dgm:cxn modelId="{D53187B3-8E3D-40B4-B6E1-90FA16D7B162}" srcId="{73A5A010-9D30-4C4F-8DBC-A64F94C2DAF7}" destId="{9785A656-816F-481A-8955-EAFAC53BD28F}" srcOrd="4" destOrd="0" parTransId="{5297E9F3-7E61-430C-ACEC-E24DBA9244CB}" sibTransId="{51EF69C8-1B0D-4211-979E-B3911AF9EC7E}"/>
    <dgm:cxn modelId="{AAA7E977-9791-4556-A809-AA6C26DF5652}" type="presOf" srcId="{AF8A1246-FF17-4441-8317-36A67AF091BB}" destId="{26FDDDF9-7478-4718-95D4-85980E3430C2}" srcOrd="1" destOrd="0" presId="urn:microsoft.com/office/officeart/2005/8/layout/list1"/>
    <dgm:cxn modelId="{635D54C7-567E-4B55-9C09-C13D71381CFF}" srcId="{73A5A010-9D30-4C4F-8DBC-A64F94C2DAF7}" destId="{AF8A1246-FF17-4441-8317-36A67AF091BB}" srcOrd="1" destOrd="0" parTransId="{4E742F97-AA93-43C8-8612-E1800C4E8170}" sibTransId="{CF7C7291-816A-48E6-BCB7-0671F163D1A0}"/>
    <dgm:cxn modelId="{514D1495-11A9-48F6-AE72-03BFBE734A7D}" type="presParOf" srcId="{BABB3B5D-A85F-42CB-8CC7-9317D36F6CEE}" destId="{2E900299-A07C-45EB-81B3-25C7CF1CCB52}" srcOrd="0" destOrd="0" presId="urn:microsoft.com/office/officeart/2005/8/layout/list1"/>
    <dgm:cxn modelId="{0A05A641-18C7-4434-97B2-ED380B421468}" type="presParOf" srcId="{2E900299-A07C-45EB-81B3-25C7CF1CCB52}" destId="{53F16EAD-FC43-4FAB-AEE4-374EBD2DB494}" srcOrd="0" destOrd="0" presId="urn:microsoft.com/office/officeart/2005/8/layout/list1"/>
    <dgm:cxn modelId="{DCA809E1-6392-452C-BD99-B2DEEDD881A2}" type="presParOf" srcId="{2E900299-A07C-45EB-81B3-25C7CF1CCB52}" destId="{89175FE2-49FE-40B3-AFD8-E9D9A023549B}" srcOrd="1" destOrd="0" presId="urn:microsoft.com/office/officeart/2005/8/layout/list1"/>
    <dgm:cxn modelId="{86F77045-D4D0-4DA8-9E22-487550F9E7F9}" type="presParOf" srcId="{BABB3B5D-A85F-42CB-8CC7-9317D36F6CEE}" destId="{8D50B162-BF23-4180-8558-C92670798603}" srcOrd="1" destOrd="0" presId="urn:microsoft.com/office/officeart/2005/8/layout/list1"/>
    <dgm:cxn modelId="{A91C4AC2-DBC4-45B2-88D1-B48E03F14704}" type="presParOf" srcId="{BABB3B5D-A85F-42CB-8CC7-9317D36F6CEE}" destId="{139B02C2-12B3-48B4-9987-19BA2381268F}" srcOrd="2" destOrd="0" presId="urn:microsoft.com/office/officeart/2005/8/layout/list1"/>
    <dgm:cxn modelId="{E5868ADB-DF45-4E06-845B-AEE9C7A7B358}" type="presParOf" srcId="{BABB3B5D-A85F-42CB-8CC7-9317D36F6CEE}" destId="{12A9B608-3C44-4A94-AD9D-8EE6CB178308}" srcOrd="3" destOrd="0" presId="urn:microsoft.com/office/officeart/2005/8/layout/list1"/>
    <dgm:cxn modelId="{3D0831A6-0EEF-487B-9C24-0E165C24EFA4}" type="presParOf" srcId="{BABB3B5D-A85F-42CB-8CC7-9317D36F6CEE}" destId="{5C893392-19E7-4989-8769-6C7C139BC578}" srcOrd="4" destOrd="0" presId="urn:microsoft.com/office/officeart/2005/8/layout/list1"/>
    <dgm:cxn modelId="{204998DF-167D-4279-A175-04CA3A425DB8}" type="presParOf" srcId="{5C893392-19E7-4989-8769-6C7C139BC578}" destId="{F1118BE0-F250-4455-A824-B5C07E1962EE}" srcOrd="0" destOrd="0" presId="urn:microsoft.com/office/officeart/2005/8/layout/list1"/>
    <dgm:cxn modelId="{D2D86EC6-8760-46E5-8E4C-2F7CA2CEC92A}" type="presParOf" srcId="{5C893392-19E7-4989-8769-6C7C139BC578}" destId="{26FDDDF9-7478-4718-95D4-85980E3430C2}" srcOrd="1" destOrd="0" presId="urn:microsoft.com/office/officeart/2005/8/layout/list1"/>
    <dgm:cxn modelId="{003C3EB6-D1C2-4615-9A33-0F6F21E53629}" type="presParOf" srcId="{BABB3B5D-A85F-42CB-8CC7-9317D36F6CEE}" destId="{A64D67E1-8688-4F4A-873B-1EA4789BFDFA}" srcOrd="5" destOrd="0" presId="urn:microsoft.com/office/officeart/2005/8/layout/list1"/>
    <dgm:cxn modelId="{4A481C45-90A3-4AFD-9918-DFA77CFEC78A}" type="presParOf" srcId="{BABB3B5D-A85F-42CB-8CC7-9317D36F6CEE}" destId="{04502537-5A5B-4A9D-AEBC-1E9E085C16EA}" srcOrd="6" destOrd="0" presId="urn:microsoft.com/office/officeart/2005/8/layout/list1"/>
    <dgm:cxn modelId="{B5EEABD2-11F4-40CE-AAC7-BB6A4A534200}" type="presParOf" srcId="{BABB3B5D-A85F-42CB-8CC7-9317D36F6CEE}" destId="{E77912F5-D6FF-411A-985D-5995C8FDB6BE}" srcOrd="7" destOrd="0" presId="urn:microsoft.com/office/officeart/2005/8/layout/list1"/>
    <dgm:cxn modelId="{F07F4AF2-3978-4284-BD4B-0C5718353865}" type="presParOf" srcId="{BABB3B5D-A85F-42CB-8CC7-9317D36F6CEE}" destId="{F4E9A083-5DD2-4512-8FB8-13921566F454}" srcOrd="8" destOrd="0" presId="urn:microsoft.com/office/officeart/2005/8/layout/list1"/>
    <dgm:cxn modelId="{069655C1-DA59-4CA8-AF4A-4B684F872633}" type="presParOf" srcId="{F4E9A083-5DD2-4512-8FB8-13921566F454}" destId="{FD34580F-E620-4677-A6F9-83EA219B8B36}" srcOrd="0" destOrd="0" presId="urn:microsoft.com/office/officeart/2005/8/layout/list1"/>
    <dgm:cxn modelId="{2B925210-397B-4FE9-98AE-E2E44E274DFD}" type="presParOf" srcId="{F4E9A083-5DD2-4512-8FB8-13921566F454}" destId="{4D277650-F241-4594-8A06-E0931549818C}" srcOrd="1" destOrd="0" presId="urn:microsoft.com/office/officeart/2005/8/layout/list1"/>
    <dgm:cxn modelId="{02C9A808-4118-4E89-930C-B4337BF83D02}" type="presParOf" srcId="{BABB3B5D-A85F-42CB-8CC7-9317D36F6CEE}" destId="{65AEC784-AD83-4639-A8B1-0596BD2CF987}" srcOrd="9" destOrd="0" presId="urn:microsoft.com/office/officeart/2005/8/layout/list1"/>
    <dgm:cxn modelId="{C37C5EB3-2192-49FE-85D8-FE6475C0804E}" type="presParOf" srcId="{BABB3B5D-A85F-42CB-8CC7-9317D36F6CEE}" destId="{381565F4-C8AE-4704-A7BE-B3060445777E}" srcOrd="10" destOrd="0" presId="urn:microsoft.com/office/officeart/2005/8/layout/list1"/>
    <dgm:cxn modelId="{BFD4463B-ACF7-4028-A507-4A538211E4BC}" type="presParOf" srcId="{BABB3B5D-A85F-42CB-8CC7-9317D36F6CEE}" destId="{49A72D0C-D778-4007-A2C8-373E21BAED86}" srcOrd="11" destOrd="0" presId="urn:microsoft.com/office/officeart/2005/8/layout/list1"/>
    <dgm:cxn modelId="{C7C59D6B-9BEE-4D3D-B454-4C46A39D8292}" type="presParOf" srcId="{BABB3B5D-A85F-42CB-8CC7-9317D36F6CEE}" destId="{E5831DAD-3F7E-48E1-9BD3-3A2C945EC7A8}" srcOrd="12" destOrd="0" presId="urn:microsoft.com/office/officeart/2005/8/layout/list1"/>
    <dgm:cxn modelId="{E41D3C68-511D-47CE-A81C-E72AA2B93380}" type="presParOf" srcId="{E5831DAD-3F7E-48E1-9BD3-3A2C945EC7A8}" destId="{E9F428FB-028D-43CD-9301-D24D926F5D08}" srcOrd="0" destOrd="0" presId="urn:microsoft.com/office/officeart/2005/8/layout/list1"/>
    <dgm:cxn modelId="{05A03773-A3FF-4816-AF8A-5DC48B97DD24}" type="presParOf" srcId="{E5831DAD-3F7E-48E1-9BD3-3A2C945EC7A8}" destId="{530547EE-9FAD-4E30-A363-2B137A5C9D5D}" srcOrd="1" destOrd="0" presId="urn:microsoft.com/office/officeart/2005/8/layout/list1"/>
    <dgm:cxn modelId="{31D3CED0-2187-4623-8959-FFA795AA29B5}" type="presParOf" srcId="{BABB3B5D-A85F-42CB-8CC7-9317D36F6CEE}" destId="{F83BA134-8DBA-47F5-88DF-97789637678B}" srcOrd="13" destOrd="0" presId="urn:microsoft.com/office/officeart/2005/8/layout/list1"/>
    <dgm:cxn modelId="{D0B893DF-6AE5-4926-A899-B5EEABEDF715}" type="presParOf" srcId="{BABB3B5D-A85F-42CB-8CC7-9317D36F6CEE}" destId="{DCE097AA-4E05-4AF4-A8A1-95A9D2F9CF81}" srcOrd="14" destOrd="0" presId="urn:microsoft.com/office/officeart/2005/8/layout/list1"/>
    <dgm:cxn modelId="{8ADCBF56-D699-41DF-A39A-03BAA6713949}" type="presParOf" srcId="{BABB3B5D-A85F-42CB-8CC7-9317D36F6CEE}" destId="{64B35A7D-7556-4F91-88FF-9B05553FE38A}" srcOrd="15" destOrd="0" presId="urn:microsoft.com/office/officeart/2005/8/layout/list1"/>
    <dgm:cxn modelId="{17A94888-E118-46E0-8954-DB0AF5CC0BD5}" type="presParOf" srcId="{BABB3B5D-A85F-42CB-8CC7-9317D36F6CEE}" destId="{EFA1B4D5-AB3D-4297-8115-C40057E6F6BB}" srcOrd="16" destOrd="0" presId="urn:microsoft.com/office/officeart/2005/8/layout/list1"/>
    <dgm:cxn modelId="{CD3AB36D-3544-4398-97B1-F9A09AFD9040}" type="presParOf" srcId="{EFA1B4D5-AB3D-4297-8115-C40057E6F6BB}" destId="{42B521BC-726F-475E-AA55-1A184CE57A34}" srcOrd="0" destOrd="0" presId="urn:microsoft.com/office/officeart/2005/8/layout/list1"/>
    <dgm:cxn modelId="{6C2DC325-4D2F-47C7-9A6D-B846C58EDF79}" type="presParOf" srcId="{EFA1B4D5-AB3D-4297-8115-C40057E6F6BB}" destId="{DFD1D34F-2B22-4EBD-A2F1-D023BB7501DF}" srcOrd="1" destOrd="0" presId="urn:microsoft.com/office/officeart/2005/8/layout/list1"/>
    <dgm:cxn modelId="{C83F4543-646E-4B53-947F-A20B30342FBB}" type="presParOf" srcId="{BABB3B5D-A85F-42CB-8CC7-9317D36F6CEE}" destId="{F1F98A66-A8A3-42EA-B51B-58F08AD5FCD0}" srcOrd="17" destOrd="0" presId="urn:microsoft.com/office/officeart/2005/8/layout/list1"/>
    <dgm:cxn modelId="{AF4C589C-511E-4D6B-A339-73FCFC0FD6AA}" type="presParOf" srcId="{BABB3B5D-A85F-42CB-8CC7-9317D36F6CEE}" destId="{FDD06DCD-9792-4DCF-8814-34488FD1C0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5A010-9D30-4C4F-8DBC-A64F94C2DAF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D4994F-6B7A-4E5B-AB5F-94495280F990}">
      <dgm:prSet phldrT="[Текст]" custT="1"/>
      <dgm:spPr/>
      <dgm:t>
        <a:bodyPr/>
        <a:lstStyle/>
        <a:p>
          <a:r>
            <a:rPr lang="ru-RU" sz="1300" dirty="0" smtClean="0"/>
            <a:t> </a:t>
          </a:r>
        </a:p>
        <a:p>
          <a:r>
            <a:rPr lang="ru-RU" sz="1600" dirty="0" smtClean="0"/>
            <a:t>о руководителе, его заместителях, руководителях филиалов (при их наличии), о персональном составе работников (с указанием с их согласия уровня образования, квалификации и опыта работы)</a:t>
          </a:r>
        </a:p>
        <a:p>
          <a:endParaRPr lang="ru-RU" sz="1600" dirty="0"/>
        </a:p>
      </dgm:t>
    </dgm:pt>
    <dgm:pt modelId="{C86C3E69-F85F-4820-B873-A11A63E24364}" type="parTrans" cxnId="{12B619A5-320E-4703-A35A-20B7674451F4}">
      <dgm:prSet/>
      <dgm:spPr/>
      <dgm:t>
        <a:bodyPr/>
        <a:lstStyle/>
        <a:p>
          <a:endParaRPr lang="ru-RU"/>
        </a:p>
      </dgm:t>
    </dgm:pt>
    <dgm:pt modelId="{D2B14FC2-34D1-487E-AE81-A3A31C6E5B8D}" type="sibTrans" cxnId="{12B619A5-320E-4703-A35A-20B7674451F4}">
      <dgm:prSet/>
      <dgm:spPr/>
      <dgm:t>
        <a:bodyPr/>
        <a:lstStyle/>
        <a:p>
          <a:endParaRPr lang="ru-RU"/>
        </a:p>
      </dgm:t>
    </dgm:pt>
    <dgm:pt modelId="{AF8A1246-FF17-4441-8317-36A67AF091BB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о материально-техническом обеспечении предоставления социальных услуг</a:t>
          </a:r>
        </a:p>
        <a:p>
          <a:endParaRPr lang="ru-RU" sz="1600" dirty="0"/>
        </a:p>
      </dgm:t>
    </dgm:pt>
    <dgm:pt modelId="{4E742F97-AA93-43C8-8612-E1800C4E8170}" type="parTrans" cxnId="{635D54C7-567E-4B55-9C09-C13D71381CFF}">
      <dgm:prSet/>
      <dgm:spPr/>
      <dgm:t>
        <a:bodyPr/>
        <a:lstStyle/>
        <a:p>
          <a:endParaRPr lang="ru-RU"/>
        </a:p>
      </dgm:t>
    </dgm:pt>
    <dgm:pt modelId="{CF7C7291-816A-48E6-BCB7-0671F163D1A0}" type="sibTrans" cxnId="{635D54C7-567E-4B55-9C09-C13D71381CFF}">
      <dgm:prSet/>
      <dgm:spPr/>
      <dgm:t>
        <a:bodyPr/>
        <a:lstStyle/>
        <a:p>
          <a:endParaRPr lang="ru-RU"/>
        </a:p>
      </dgm:t>
    </dgm:pt>
    <dgm:pt modelId="{A042DFF1-A867-486B-A931-F94489688C01}">
      <dgm:prSet custT="1"/>
      <dgm:spPr/>
      <dgm:t>
        <a:bodyPr/>
        <a:lstStyle/>
        <a:p>
          <a:r>
            <a:rPr lang="ru-RU" sz="1600" dirty="0" smtClean="0"/>
            <a:t> об объеме предоставляемых социальных услуг за счет бюджетных ассигнований и в соответствии с договорами за счет физических и (или) юридических лиц</a:t>
          </a:r>
          <a:endParaRPr lang="ru-RU" sz="1600" dirty="0"/>
        </a:p>
      </dgm:t>
    </dgm:pt>
    <dgm:pt modelId="{CE188DB4-FA98-4DA0-A01C-F463EF792BF1}" type="sibTrans" cxnId="{995A14AF-0047-4202-B6E8-C6822C4891FA}">
      <dgm:prSet/>
      <dgm:spPr/>
      <dgm:t>
        <a:bodyPr/>
        <a:lstStyle/>
        <a:p>
          <a:endParaRPr lang="ru-RU"/>
        </a:p>
      </dgm:t>
    </dgm:pt>
    <dgm:pt modelId="{062C06A1-5F50-4ACE-905E-6F7D3476166B}" type="parTrans" cxnId="{995A14AF-0047-4202-B6E8-C6822C4891FA}">
      <dgm:prSet/>
      <dgm:spPr/>
      <dgm:t>
        <a:bodyPr/>
        <a:lstStyle/>
        <a:p>
          <a:endParaRPr lang="ru-RU"/>
        </a:p>
      </dgm:t>
    </dgm:pt>
    <dgm:pt modelId="{9785A656-816F-481A-8955-EAFAC53BD28F}">
      <dgm:prSet custT="1"/>
      <dgm:spPr/>
      <dgm:t>
        <a:bodyPr/>
        <a:lstStyle/>
        <a:p>
          <a:r>
            <a:rPr lang="ru-RU" sz="1600" dirty="0" smtClean="0"/>
            <a:t>о наличии лицензии на осуществление деятельности, подлежащей лицензированию</a:t>
          </a:r>
          <a:endParaRPr lang="ru-RU" sz="1600" dirty="0"/>
        </a:p>
      </dgm:t>
    </dgm:pt>
    <dgm:pt modelId="{5297E9F3-7E61-430C-ACEC-E24DBA9244CB}" type="parTrans" cxnId="{D53187B3-8E3D-40B4-B6E1-90FA16D7B162}">
      <dgm:prSet/>
      <dgm:spPr/>
      <dgm:t>
        <a:bodyPr/>
        <a:lstStyle/>
        <a:p>
          <a:endParaRPr lang="ru-RU"/>
        </a:p>
      </dgm:t>
    </dgm:pt>
    <dgm:pt modelId="{51EF69C8-1B0D-4211-979E-B3911AF9EC7E}" type="sibTrans" cxnId="{D53187B3-8E3D-40B4-B6E1-90FA16D7B162}">
      <dgm:prSet/>
      <dgm:spPr/>
      <dgm:t>
        <a:bodyPr/>
        <a:lstStyle/>
        <a:p>
          <a:endParaRPr lang="ru-RU"/>
        </a:p>
      </dgm:t>
    </dgm:pt>
    <dgm:pt modelId="{20DE9183-93C4-49C3-AD10-4064A6E28F43}">
      <dgm:prSet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о количестве свободных мест  для приема получателей социальных услуг за счет бюджетных ассигнований и за счет  средств физических лиц и (или) юридических лиц</a:t>
          </a:r>
        </a:p>
        <a:p>
          <a:endParaRPr lang="ru-RU" sz="1600" dirty="0"/>
        </a:p>
      </dgm:t>
    </dgm:pt>
    <dgm:pt modelId="{78B8F1A9-D384-4A36-8BB2-15FF2C981470}" type="sibTrans" cxnId="{99CDBBC7-D33D-4E9F-97A0-A62CDBE92D01}">
      <dgm:prSet/>
      <dgm:spPr/>
      <dgm:t>
        <a:bodyPr/>
        <a:lstStyle/>
        <a:p>
          <a:endParaRPr lang="ru-RU"/>
        </a:p>
      </dgm:t>
    </dgm:pt>
    <dgm:pt modelId="{144B1345-4B81-492A-A191-70D15A64D445}" type="parTrans" cxnId="{99CDBBC7-D33D-4E9F-97A0-A62CDBE92D01}">
      <dgm:prSet/>
      <dgm:spPr/>
      <dgm:t>
        <a:bodyPr/>
        <a:lstStyle/>
        <a:p>
          <a:endParaRPr lang="ru-RU"/>
        </a:p>
      </dgm:t>
    </dgm:pt>
    <dgm:pt modelId="{BABB3B5D-A85F-42CB-8CC7-9317D36F6CEE}" type="pres">
      <dgm:prSet presAssocID="{73A5A010-9D30-4C4F-8DBC-A64F94C2DA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00299-A07C-45EB-81B3-25C7CF1CCB52}" type="pres">
      <dgm:prSet presAssocID="{87D4994F-6B7A-4E5B-AB5F-94495280F990}" presName="parentLin" presStyleCnt="0"/>
      <dgm:spPr/>
      <dgm:t>
        <a:bodyPr/>
        <a:lstStyle/>
        <a:p>
          <a:endParaRPr lang="ru-RU"/>
        </a:p>
      </dgm:t>
    </dgm:pt>
    <dgm:pt modelId="{53F16EAD-FC43-4FAB-AEE4-374EBD2DB494}" type="pres">
      <dgm:prSet presAssocID="{87D4994F-6B7A-4E5B-AB5F-94495280F9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175FE2-49FE-40B3-AFD8-E9D9A023549B}" type="pres">
      <dgm:prSet presAssocID="{87D4994F-6B7A-4E5B-AB5F-94495280F990}" presName="parentText" presStyleLbl="node1" presStyleIdx="0" presStyleCnt="5" custScaleY="759469" custLinFactY="-100000" custLinFactNeighborX="-45099" custLinFactNeighborY="-122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B162-BF23-4180-8558-C92670798603}" type="pres">
      <dgm:prSet presAssocID="{87D4994F-6B7A-4E5B-AB5F-94495280F990}" presName="negativeSpace" presStyleCnt="0"/>
      <dgm:spPr/>
      <dgm:t>
        <a:bodyPr/>
        <a:lstStyle/>
        <a:p>
          <a:endParaRPr lang="ru-RU"/>
        </a:p>
      </dgm:t>
    </dgm:pt>
    <dgm:pt modelId="{139B02C2-12B3-48B4-9987-19BA2381268F}" type="pres">
      <dgm:prSet presAssocID="{87D4994F-6B7A-4E5B-AB5F-94495280F99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B608-3C44-4A94-AD9D-8EE6CB178308}" type="pres">
      <dgm:prSet presAssocID="{D2B14FC2-34D1-487E-AE81-A3A31C6E5B8D}" presName="spaceBetweenRectangles" presStyleCnt="0"/>
      <dgm:spPr/>
      <dgm:t>
        <a:bodyPr/>
        <a:lstStyle/>
        <a:p>
          <a:endParaRPr lang="ru-RU"/>
        </a:p>
      </dgm:t>
    </dgm:pt>
    <dgm:pt modelId="{5C893392-19E7-4989-8769-6C7C139BC578}" type="pres">
      <dgm:prSet presAssocID="{AF8A1246-FF17-4441-8317-36A67AF091BB}" presName="parentLin" presStyleCnt="0"/>
      <dgm:spPr/>
      <dgm:t>
        <a:bodyPr/>
        <a:lstStyle/>
        <a:p>
          <a:endParaRPr lang="ru-RU"/>
        </a:p>
      </dgm:t>
    </dgm:pt>
    <dgm:pt modelId="{F1118BE0-F250-4455-A824-B5C07E1962EE}" type="pres">
      <dgm:prSet presAssocID="{AF8A1246-FF17-4441-8317-36A67AF091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FDDDF9-7478-4718-95D4-85980E3430C2}" type="pres">
      <dgm:prSet presAssocID="{AF8A1246-FF17-4441-8317-36A67AF091BB}" presName="parentText" presStyleLbl="node1" presStyleIdx="1" presStyleCnt="5" custScaleY="357061" custLinFactNeighborX="-45099" custLinFactNeighborY="-86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D67E1-8688-4F4A-873B-1EA4789BFDFA}" type="pres">
      <dgm:prSet presAssocID="{AF8A1246-FF17-4441-8317-36A67AF091BB}" presName="negativeSpace" presStyleCnt="0"/>
      <dgm:spPr/>
      <dgm:t>
        <a:bodyPr/>
        <a:lstStyle/>
        <a:p>
          <a:endParaRPr lang="ru-RU"/>
        </a:p>
      </dgm:t>
    </dgm:pt>
    <dgm:pt modelId="{04502537-5A5B-4A9D-AEBC-1E9E085C16EA}" type="pres">
      <dgm:prSet presAssocID="{AF8A1246-FF17-4441-8317-36A67AF091B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12F5-D6FF-411A-985D-5995C8FDB6BE}" type="pres">
      <dgm:prSet presAssocID="{CF7C7291-816A-48E6-BCB7-0671F163D1A0}" presName="spaceBetweenRectangles" presStyleCnt="0"/>
      <dgm:spPr/>
      <dgm:t>
        <a:bodyPr/>
        <a:lstStyle/>
        <a:p>
          <a:endParaRPr lang="ru-RU"/>
        </a:p>
      </dgm:t>
    </dgm:pt>
    <dgm:pt modelId="{F4E9A083-5DD2-4512-8FB8-13921566F454}" type="pres">
      <dgm:prSet presAssocID="{20DE9183-93C4-49C3-AD10-4064A6E28F43}" presName="parentLin" presStyleCnt="0"/>
      <dgm:spPr/>
      <dgm:t>
        <a:bodyPr/>
        <a:lstStyle/>
        <a:p>
          <a:endParaRPr lang="ru-RU"/>
        </a:p>
      </dgm:t>
    </dgm:pt>
    <dgm:pt modelId="{FD34580F-E620-4677-A6F9-83EA219B8B36}" type="pres">
      <dgm:prSet presAssocID="{20DE9183-93C4-49C3-AD10-4064A6E28F4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D277650-F241-4594-8A06-E0931549818C}" type="pres">
      <dgm:prSet presAssocID="{20DE9183-93C4-49C3-AD10-4064A6E28F43}" presName="parentText" presStyleLbl="node1" presStyleIdx="2" presStyleCnt="5" custScaleY="526184" custLinFactNeighborX="-45099" custLinFactNeighborY="-58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C784-AD83-4639-A8B1-0596BD2CF987}" type="pres">
      <dgm:prSet presAssocID="{20DE9183-93C4-49C3-AD10-4064A6E28F43}" presName="negativeSpace" presStyleCnt="0"/>
      <dgm:spPr/>
      <dgm:t>
        <a:bodyPr/>
        <a:lstStyle/>
        <a:p>
          <a:endParaRPr lang="ru-RU"/>
        </a:p>
      </dgm:t>
    </dgm:pt>
    <dgm:pt modelId="{381565F4-C8AE-4704-A7BE-B3060445777E}" type="pres">
      <dgm:prSet presAssocID="{20DE9183-93C4-49C3-AD10-4064A6E28F4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72D0C-D778-4007-A2C8-373E21BAED86}" type="pres">
      <dgm:prSet presAssocID="{78B8F1A9-D384-4A36-8BB2-15FF2C981470}" presName="spaceBetweenRectangles" presStyleCnt="0"/>
      <dgm:spPr/>
      <dgm:t>
        <a:bodyPr/>
        <a:lstStyle/>
        <a:p>
          <a:endParaRPr lang="ru-RU"/>
        </a:p>
      </dgm:t>
    </dgm:pt>
    <dgm:pt modelId="{E5831DAD-3F7E-48E1-9BD3-3A2C945EC7A8}" type="pres">
      <dgm:prSet presAssocID="{A042DFF1-A867-486B-A931-F94489688C01}" presName="parentLin" presStyleCnt="0"/>
      <dgm:spPr/>
      <dgm:t>
        <a:bodyPr/>
        <a:lstStyle/>
        <a:p>
          <a:endParaRPr lang="ru-RU"/>
        </a:p>
      </dgm:t>
    </dgm:pt>
    <dgm:pt modelId="{E9F428FB-028D-43CD-9301-D24D926F5D08}" type="pres">
      <dgm:prSet presAssocID="{A042DFF1-A867-486B-A931-F94489688C0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0547EE-9FAD-4E30-A363-2B137A5C9D5D}" type="pres">
      <dgm:prSet presAssocID="{A042DFF1-A867-486B-A931-F94489688C01}" presName="parentText" presStyleLbl="node1" presStyleIdx="3" presStyleCnt="5" custScaleY="500628" custLinFactNeighborX="-45099" custLinFactNeighborY="-5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A134-8DBA-47F5-88DF-97789637678B}" type="pres">
      <dgm:prSet presAssocID="{A042DFF1-A867-486B-A931-F94489688C01}" presName="negativeSpace" presStyleCnt="0"/>
      <dgm:spPr/>
      <dgm:t>
        <a:bodyPr/>
        <a:lstStyle/>
        <a:p>
          <a:endParaRPr lang="ru-RU"/>
        </a:p>
      </dgm:t>
    </dgm:pt>
    <dgm:pt modelId="{DCE097AA-4E05-4AF4-A8A1-95A9D2F9CF81}" type="pres">
      <dgm:prSet presAssocID="{A042DFF1-A867-486B-A931-F94489688C0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35A7D-7556-4F91-88FF-9B05553FE38A}" type="pres">
      <dgm:prSet presAssocID="{CE188DB4-FA98-4DA0-A01C-F463EF792BF1}" presName="spaceBetweenRectangles" presStyleCnt="0"/>
      <dgm:spPr/>
      <dgm:t>
        <a:bodyPr/>
        <a:lstStyle/>
        <a:p>
          <a:endParaRPr lang="ru-RU"/>
        </a:p>
      </dgm:t>
    </dgm:pt>
    <dgm:pt modelId="{EFA1B4D5-AB3D-4297-8115-C40057E6F6BB}" type="pres">
      <dgm:prSet presAssocID="{9785A656-816F-481A-8955-EAFAC53BD28F}" presName="parentLin" presStyleCnt="0"/>
      <dgm:spPr/>
    </dgm:pt>
    <dgm:pt modelId="{42B521BC-726F-475E-AA55-1A184CE57A34}" type="pres">
      <dgm:prSet presAssocID="{9785A656-816F-481A-8955-EAFAC53BD28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FD1D34F-2B22-4EBD-A2F1-D023BB7501DF}" type="pres">
      <dgm:prSet presAssocID="{9785A656-816F-481A-8955-EAFAC53BD28F}" presName="parentText" presStyleLbl="node1" presStyleIdx="4" presStyleCnt="5" custScaleY="779129" custLinFactNeighborX="-45099" custLinFactNeighborY="-21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98A66-A8A3-42EA-B51B-58F08AD5FCD0}" type="pres">
      <dgm:prSet presAssocID="{9785A656-816F-481A-8955-EAFAC53BD28F}" presName="negativeSpace" presStyleCnt="0"/>
      <dgm:spPr/>
    </dgm:pt>
    <dgm:pt modelId="{FDD06DCD-9792-4DCF-8814-34488FD1C0D9}" type="pres">
      <dgm:prSet presAssocID="{9785A656-816F-481A-8955-EAFAC53BD28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7C14B2-F01D-445C-B66B-44BC6185EF08}" type="presOf" srcId="{9785A656-816F-481A-8955-EAFAC53BD28F}" destId="{42B521BC-726F-475E-AA55-1A184CE57A34}" srcOrd="0" destOrd="0" presId="urn:microsoft.com/office/officeart/2005/8/layout/list1"/>
    <dgm:cxn modelId="{1C21CC1C-6454-402B-8944-2DD039E32F5E}" type="presOf" srcId="{20DE9183-93C4-49C3-AD10-4064A6E28F43}" destId="{4D277650-F241-4594-8A06-E0931549818C}" srcOrd="1" destOrd="0" presId="urn:microsoft.com/office/officeart/2005/8/layout/list1"/>
    <dgm:cxn modelId="{995A14AF-0047-4202-B6E8-C6822C4891FA}" srcId="{73A5A010-9D30-4C4F-8DBC-A64F94C2DAF7}" destId="{A042DFF1-A867-486B-A931-F94489688C01}" srcOrd="3" destOrd="0" parTransId="{062C06A1-5F50-4ACE-905E-6F7D3476166B}" sibTransId="{CE188DB4-FA98-4DA0-A01C-F463EF792BF1}"/>
    <dgm:cxn modelId="{69A95149-F23E-4216-8086-BBB883AFA0F4}" type="presOf" srcId="{20DE9183-93C4-49C3-AD10-4064A6E28F43}" destId="{FD34580F-E620-4677-A6F9-83EA219B8B36}" srcOrd="0" destOrd="0" presId="urn:microsoft.com/office/officeart/2005/8/layout/list1"/>
    <dgm:cxn modelId="{25C185E3-9E42-4E5B-8AC8-AC5CDF0B3CC7}" type="presOf" srcId="{87D4994F-6B7A-4E5B-AB5F-94495280F990}" destId="{53F16EAD-FC43-4FAB-AEE4-374EBD2DB494}" srcOrd="0" destOrd="0" presId="urn:microsoft.com/office/officeart/2005/8/layout/list1"/>
    <dgm:cxn modelId="{12B619A5-320E-4703-A35A-20B7674451F4}" srcId="{73A5A010-9D30-4C4F-8DBC-A64F94C2DAF7}" destId="{87D4994F-6B7A-4E5B-AB5F-94495280F990}" srcOrd="0" destOrd="0" parTransId="{C86C3E69-F85F-4820-B873-A11A63E24364}" sibTransId="{D2B14FC2-34D1-487E-AE81-A3A31C6E5B8D}"/>
    <dgm:cxn modelId="{27DE5D93-1D5F-4E29-A531-AF6377DC7921}" type="presOf" srcId="{AF8A1246-FF17-4441-8317-36A67AF091BB}" destId="{F1118BE0-F250-4455-A824-B5C07E1962EE}" srcOrd="0" destOrd="0" presId="urn:microsoft.com/office/officeart/2005/8/layout/list1"/>
    <dgm:cxn modelId="{79416242-72E0-4D7A-B90E-79168F97F5DE}" type="presOf" srcId="{A042DFF1-A867-486B-A931-F94489688C01}" destId="{E9F428FB-028D-43CD-9301-D24D926F5D08}" srcOrd="0" destOrd="0" presId="urn:microsoft.com/office/officeart/2005/8/layout/list1"/>
    <dgm:cxn modelId="{99CDBBC7-D33D-4E9F-97A0-A62CDBE92D01}" srcId="{73A5A010-9D30-4C4F-8DBC-A64F94C2DAF7}" destId="{20DE9183-93C4-49C3-AD10-4064A6E28F43}" srcOrd="2" destOrd="0" parTransId="{144B1345-4B81-492A-A191-70D15A64D445}" sibTransId="{78B8F1A9-D384-4A36-8BB2-15FF2C981470}"/>
    <dgm:cxn modelId="{F8815A54-0927-4DD2-A806-27D07A350DEF}" type="presOf" srcId="{73A5A010-9D30-4C4F-8DBC-A64F94C2DAF7}" destId="{BABB3B5D-A85F-42CB-8CC7-9317D36F6CEE}" srcOrd="0" destOrd="0" presId="urn:microsoft.com/office/officeart/2005/8/layout/list1"/>
    <dgm:cxn modelId="{2B091D89-9F48-42BF-B2F2-E8E281D19129}" type="presOf" srcId="{A042DFF1-A867-486B-A931-F94489688C01}" destId="{530547EE-9FAD-4E30-A363-2B137A5C9D5D}" srcOrd="1" destOrd="0" presId="urn:microsoft.com/office/officeart/2005/8/layout/list1"/>
    <dgm:cxn modelId="{832C1C8E-8B82-4555-ABCC-025DEEB72769}" type="presOf" srcId="{9785A656-816F-481A-8955-EAFAC53BD28F}" destId="{DFD1D34F-2B22-4EBD-A2F1-D023BB7501DF}" srcOrd="1" destOrd="0" presId="urn:microsoft.com/office/officeart/2005/8/layout/list1"/>
    <dgm:cxn modelId="{B7097696-B8D7-4A19-A767-7F4292931E38}" type="presOf" srcId="{87D4994F-6B7A-4E5B-AB5F-94495280F990}" destId="{89175FE2-49FE-40B3-AFD8-E9D9A023549B}" srcOrd="1" destOrd="0" presId="urn:microsoft.com/office/officeart/2005/8/layout/list1"/>
    <dgm:cxn modelId="{D53187B3-8E3D-40B4-B6E1-90FA16D7B162}" srcId="{73A5A010-9D30-4C4F-8DBC-A64F94C2DAF7}" destId="{9785A656-816F-481A-8955-EAFAC53BD28F}" srcOrd="4" destOrd="0" parTransId="{5297E9F3-7E61-430C-ACEC-E24DBA9244CB}" sibTransId="{51EF69C8-1B0D-4211-979E-B3911AF9EC7E}"/>
    <dgm:cxn modelId="{AAA7E977-9791-4556-A809-AA6C26DF5652}" type="presOf" srcId="{AF8A1246-FF17-4441-8317-36A67AF091BB}" destId="{26FDDDF9-7478-4718-95D4-85980E3430C2}" srcOrd="1" destOrd="0" presId="urn:microsoft.com/office/officeart/2005/8/layout/list1"/>
    <dgm:cxn modelId="{635D54C7-567E-4B55-9C09-C13D71381CFF}" srcId="{73A5A010-9D30-4C4F-8DBC-A64F94C2DAF7}" destId="{AF8A1246-FF17-4441-8317-36A67AF091BB}" srcOrd="1" destOrd="0" parTransId="{4E742F97-AA93-43C8-8612-E1800C4E8170}" sibTransId="{CF7C7291-816A-48E6-BCB7-0671F163D1A0}"/>
    <dgm:cxn modelId="{514D1495-11A9-48F6-AE72-03BFBE734A7D}" type="presParOf" srcId="{BABB3B5D-A85F-42CB-8CC7-9317D36F6CEE}" destId="{2E900299-A07C-45EB-81B3-25C7CF1CCB52}" srcOrd="0" destOrd="0" presId="urn:microsoft.com/office/officeart/2005/8/layout/list1"/>
    <dgm:cxn modelId="{0A05A641-18C7-4434-97B2-ED380B421468}" type="presParOf" srcId="{2E900299-A07C-45EB-81B3-25C7CF1CCB52}" destId="{53F16EAD-FC43-4FAB-AEE4-374EBD2DB494}" srcOrd="0" destOrd="0" presId="urn:microsoft.com/office/officeart/2005/8/layout/list1"/>
    <dgm:cxn modelId="{DCA809E1-6392-452C-BD99-B2DEEDD881A2}" type="presParOf" srcId="{2E900299-A07C-45EB-81B3-25C7CF1CCB52}" destId="{89175FE2-49FE-40B3-AFD8-E9D9A023549B}" srcOrd="1" destOrd="0" presId="urn:microsoft.com/office/officeart/2005/8/layout/list1"/>
    <dgm:cxn modelId="{86F77045-D4D0-4DA8-9E22-487550F9E7F9}" type="presParOf" srcId="{BABB3B5D-A85F-42CB-8CC7-9317D36F6CEE}" destId="{8D50B162-BF23-4180-8558-C92670798603}" srcOrd="1" destOrd="0" presId="urn:microsoft.com/office/officeart/2005/8/layout/list1"/>
    <dgm:cxn modelId="{A91C4AC2-DBC4-45B2-88D1-B48E03F14704}" type="presParOf" srcId="{BABB3B5D-A85F-42CB-8CC7-9317D36F6CEE}" destId="{139B02C2-12B3-48B4-9987-19BA2381268F}" srcOrd="2" destOrd="0" presId="urn:microsoft.com/office/officeart/2005/8/layout/list1"/>
    <dgm:cxn modelId="{E5868ADB-DF45-4E06-845B-AEE9C7A7B358}" type="presParOf" srcId="{BABB3B5D-A85F-42CB-8CC7-9317D36F6CEE}" destId="{12A9B608-3C44-4A94-AD9D-8EE6CB178308}" srcOrd="3" destOrd="0" presId="urn:microsoft.com/office/officeart/2005/8/layout/list1"/>
    <dgm:cxn modelId="{3D0831A6-0EEF-487B-9C24-0E165C24EFA4}" type="presParOf" srcId="{BABB3B5D-A85F-42CB-8CC7-9317D36F6CEE}" destId="{5C893392-19E7-4989-8769-6C7C139BC578}" srcOrd="4" destOrd="0" presId="urn:microsoft.com/office/officeart/2005/8/layout/list1"/>
    <dgm:cxn modelId="{204998DF-167D-4279-A175-04CA3A425DB8}" type="presParOf" srcId="{5C893392-19E7-4989-8769-6C7C139BC578}" destId="{F1118BE0-F250-4455-A824-B5C07E1962EE}" srcOrd="0" destOrd="0" presId="urn:microsoft.com/office/officeart/2005/8/layout/list1"/>
    <dgm:cxn modelId="{D2D86EC6-8760-46E5-8E4C-2F7CA2CEC92A}" type="presParOf" srcId="{5C893392-19E7-4989-8769-6C7C139BC578}" destId="{26FDDDF9-7478-4718-95D4-85980E3430C2}" srcOrd="1" destOrd="0" presId="urn:microsoft.com/office/officeart/2005/8/layout/list1"/>
    <dgm:cxn modelId="{003C3EB6-D1C2-4615-9A33-0F6F21E53629}" type="presParOf" srcId="{BABB3B5D-A85F-42CB-8CC7-9317D36F6CEE}" destId="{A64D67E1-8688-4F4A-873B-1EA4789BFDFA}" srcOrd="5" destOrd="0" presId="urn:microsoft.com/office/officeart/2005/8/layout/list1"/>
    <dgm:cxn modelId="{4A481C45-90A3-4AFD-9918-DFA77CFEC78A}" type="presParOf" srcId="{BABB3B5D-A85F-42CB-8CC7-9317D36F6CEE}" destId="{04502537-5A5B-4A9D-AEBC-1E9E085C16EA}" srcOrd="6" destOrd="0" presId="urn:microsoft.com/office/officeart/2005/8/layout/list1"/>
    <dgm:cxn modelId="{B5EEABD2-11F4-40CE-AAC7-BB6A4A534200}" type="presParOf" srcId="{BABB3B5D-A85F-42CB-8CC7-9317D36F6CEE}" destId="{E77912F5-D6FF-411A-985D-5995C8FDB6BE}" srcOrd="7" destOrd="0" presId="urn:microsoft.com/office/officeart/2005/8/layout/list1"/>
    <dgm:cxn modelId="{F07F4AF2-3978-4284-BD4B-0C5718353865}" type="presParOf" srcId="{BABB3B5D-A85F-42CB-8CC7-9317D36F6CEE}" destId="{F4E9A083-5DD2-4512-8FB8-13921566F454}" srcOrd="8" destOrd="0" presId="urn:microsoft.com/office/officeart/2005/8/layout/list1"/>
    <dgm:cxn modelId="{069655C1-DA59-4CA8-AF4A-4B684F872633}" type="presParOf" srcId="{F4E9A083-5DD2-4512-8FB8-13921566F454}" destId="{FD34580F-E620-4677-A6F9-83EA219B8B36}" srcOrd="0" destOrd="0" presId="urn:microsoft.com/office/officeart/2005/8/layout/list1"/>
    <dgm:cxn modelId="{2B925210-397B-4FE9-98AE-E2E44E274DFD}" type="presParOf" srcId="{F4E9A083-5DD2-4512-8FB8-13921566F454}" destId="{4D277650-F241-4594-8A06-E0931549818C}" srcOrd="1" destOrd="0" presId="urn:microsoft.com/office/officeart/2005/8/layout/list1"/>
    <dgm:cxn modelId="{02C9A808-4118-4E89-930C-B4337BF83D02}" type="presParOf" srcId="{BABB3B5D-A85F-42CB-8CC7-9317D36F6CEE}" destId="{65AEC784-AD83-4639-A8B1-0596BD2CF987}" srcOrd="9" destOrd="0" presId="urn:microsoft.com/office/officeart/2005/8/layout/list1"/>
    <dgm:cxn modelId="{C37C5EB3-2192-49FE-85D8-FE6475C0804E}" type="presParOf" srcId="{BABB3B5D-A85F-42CB-8CC7-9317D36F6CEE}" destId="{381565F4-C8AE-4704-A7BE-B3060445777E}" srcOrd="10" destOrd="0" presId="urn:microsoft.com/office/officeart/2005/8/layout/list1"/>
    <dgm:cxn modelId="{BFD4463B-ACF7-4028-A507-4A538211E4BC}" type="presParOf" srcId="{BABB3B5D-A85F-42CB-8CC7-9317D36F6CEE}" destId="{49A72D0C-D778-4007-A2C8-373E21BAED86}" srcOrd="11" destOrd="0" presId="urn:microsoft.com/office/officeart/2005/8/layout/list1"/>
    <dgm:cxn modelId="{C7C59D6B-9BEE-4D3D-B454-4C46A39D8292}" type="presParOf" srcId="{BABB3B5D-A85F-42CB-8CC7-9317D36F6CEE}" destId="{E5831DAD-3F7E-48E1-9BD3-3A2C945EC7A8}" srcOrd="12" destOrd="0" presId="urn:microsoft.com/office/officeart/2005/8/layout/list1"/>
    <dgm:cxn modelId="{E41D3C68-511D-47CE-A81C-E72AA2B93380}" type="presParOf" srcId="{E5831DAD-3F7E-48E1-9BD3-3A2C945EC7A8}" destId="{E9F428FB-028D-43CD-9301-D24D926F5D08}" srcOrd="0" destOrd="0" presId="urn:microsoft.com/office/officeart/2005/8/layout/list1"/>
    <dgm:cxn modelId="{05A03773-A3FF-4816-AF8A-5DC48B97DD24}" type="presParOf" srcId="{E5831DAD-3F7E-48E1-9BD3-3A2C945EC7A8}" destId="{530547EE-9FAD-4E30-A363-2B137A5C9D5D}" srcOrd="1" destOrd="0" presId="urn:microsoft.com/office/officeart/2005/8/layout/list1"/>
    <dgm:cxn modelId="{31D3CED0-2187-4623-8959-FFA795AA29B5}" type="presParOf" srcId="{BABB3B5D-A85F-42CB-8CC7-9317D36F6CEE}" destId="{F83BA134-8DBA-47F5-88DF-97789637678B}" srcOrd="13" destOrd="0" presId="urn:microsoft.com/office/officeart/2005/8/layout/list1"/>
    <dgm:cxn modelId="{D0B893DF-6AE5-4926-A899-B5EEABEDF715}" type="presParOf" srcId="{BABB3B5D-A85F-42CB-8CC7-9317D36F6CEE}" destId="{DCE097AA-4E05-4AF4-A8A1-95A9D2F9CF81}" srcOrd="14" destOrd="0" presId="urn:microsoft.com/office/officeart/2005/8/layout/list1"/>
    <dgm:cxn modelId="{8ADCBF56-D699-41DF-A39A-03BAA6713949}" type="presParOf" srcId="{BABB3B5D-A85F-42CB-8CC7-9317D36F6CEE}" destId="{64B35A7D-7556-4F91-88FF-9B05553FE38A}" srcOrd="15" destOrd="0" presId="urn:microsoft.com/office/officeart/2005/8/layout/list1"/>
    <dgm:cxn modelId="{17A94888-E118-46E0-8954-DB0AF5CC0BD5}" type="presParOf" srcId="{BABB3B5D-A85F-42CB-8CC7-9317D36F6CEE}" destId="{EFA1B4D5-AB3D-4297-8115-C40057E6F6BB}" srcOrd="16" destOrd="0" presId="urn:microsoft.com/office/officeart/2005/8/layout/list1"/>
    <dgm:cxn modelId="{CD3AB36D-3544-4398-97B1-F9A09AFD9040}" type="presParOf" srcId="{EFA1B4D5-AB3D-4297-8115-C40057E6F6BB}" destId="{42B521BC-726F-475E-AA55-1A184CE57A34}" srcOrd="0" destOrd="0" presId="urn:microsoft.com/office/officeart/2005/8/layout/list1"/>
    <dgm:cxn modelId="{6C2DC325-4D2F-47C7-9A6D-B846C58EDF79}" type="presParOf" srcId="{EFA1B4D5-AB3D-4297-8115-C40057E6F6BB}" destId="{DFD1D34F-2B22-4EBD-A2F1-D023BB7501DF}" srcOrd="1" destOrd="0" presId="urn:microsoft.com/office/officeart/2005/8/layout/list1"/>
    <dgm:cxn modelId="{C83F4543-646E-4B53-947F-A20B30342FBB}" type="presParOf" srcId="{BABB3B5D-A85F-42CB-8CC7-9317D36F6CEE}" destId="{F1F98A66-A8A3-42EA-B51B-58F08AD5FCD0}" srcOrd="17" destOrd="0" presId="urn:microsoft.com/office/officeart/2005/8/layout/list1"/>
    <dgm:cxn modelId="{AF4C589C-511E-4D6B-A339-73FCFC0FD6AA}" type="presParOf" srcId="{BABB3B5D-A85F-42CB-8CC7-9317D36F6CEE}" destId="{FDD06DCD-9792-4DCF-8814-34488FD1C0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A5A010-9D30-4C4F-8DBC-A64F94C2DAF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D4994F-6B7A-4E5B-AB5F-94495280F990}">
      <dgm:prSet phldrT="[Текст]" custT="1"/>
      <dgm:spPr/>
      <dgm:t>
        <a:bodyPr/>
        <a:lstStyle/>
        <a:p>
          <a:r>
            <a:rPr lang="ru-RU" sz="1300" dirty="0" smtClean="0"/>
            <a:t> </a:t>
          </a:r>
        </a:p>
        <a:p>
          <a:r>
            <a:rPr lang="ru-RU" sz="1600" dirty="0" smtClean="0"/>
            <a:t> о финансово – хозяйственной деятельности</a:t>
          </a:r>
        </a:p>
        <a:p>
          <a:endParaRPr lang="ru-RU" sz="1600" dirty="0"/>
        </a:p>
      </dgm:t>
    </dgm:pt>
    <dgm:pt modelId="{C86C3E69-F85F-4820-B873-A11A63E24364}" type="parTrans" cxnId="{12B619A5-320E-4703-A35A-20B7674451F4}">
      <dgm:prSet/>
      <dgm:spPr/>
      <dgm:t>
        <a:bodyPr/>
        <a:lstStyle/>
        <a:p>
          <a:endParaRPr lang="ru-RU"/>
        </a:p>
      </dgm:t>
    </dgm:pt>
    <dgm:pt modelId="{D2B14FC2-34D1-487E-AE81-A3A31C6E5B8D}" type="sibTrans" cxnId="{12B619A5-320E-4703-A35A-20B7674451F4}">
      <dgm:prSet/>
      <dgm:spPr/>
      <dgm:t>
        <a:bodyPr/>
        <a:lstStyle/>
        <a:p>
          <a:endParaRPr lang="ru-RU"/>
        </a:p>
      </dgm:t>
    </dgm:pt>
    <dgm:pt modelId="{AF8A1246-FF17-4441-8317-36A67AF091BB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 о правилах внутреннего трудового распорядка для получателей социальных услуг, правилах внутреннего трудового распорядка, коллективном договоре</a:t>
          </a:r>
        </a:p>
        <a:p>
          <a:endParaRPr lang="ru-RU" sz="1600" dirty="0"/>
        </a:p>
      </dgm:t>
    </dgm:pt>
    <dgm:pt modelId="{4E742F97-AA93-43C8-8612-E1800C4E8170}" type="parTrans" cxnId="{635D54C7-567E-4B55-9C09-C13D71381CFF}">
      <dgm:prSet/>
      <dgm:spPr/>
      <dgm:t>
        <a:bodyPr/>
        <a:lstStyle/>
        <a:p>
          <a:endParaRPr lang="ru-RU"/>
        </a:p>
      </dgm:t>
    </dgm:pt>
    <dgm:pt modelId="{CF7C7291-816A-48E6-BCB7-0671F163D1A0}" type="sibTrans" cxnId="{635D54C7-567E-4B55-9C09-C13D71381CFF}">
      <dgm:prSet/>
      <dgm:spPr/>
      <dgm:t>
        <a:bodyPr/>
        <a:lstStyle/>
        <a:p>
          <a:endParaRPr lang="ru-RU"/>
        </a:p>
      </dgm:t>
    </dgm:pt>
    <dgm:pt modelId="{20DE9183-93C4-49C3-AD10-4064A6E28F43}">
      <dgm:prSet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О наличии предписаний контрольных органов, осуществляющих государственный контроль в сфере социального обслуживания и отчетов об исполнении указанных предписаний</a:t>
          </a:r>
        </a:p>
        <a:p>
          <a:endParaRPr lang="ru-RU" sz="1600" dirty="0"/>
        </a:p>
      </dgm:t>
    </dgm:pt>
    <dgm:pt modelId="{78B8F1A9-D384-4A36-8BB2-15FF2C981470}" type="sibTrans" cxnId="{99CDBBC7-D33D-4E9F-97A0-A62CDBE92D01}">
      <dgm:prSet/>
      <dgm:spPr/>
      <dgm:t>
        <a:bodyPr/>
        <a:lstStyle/>
        <a:p>
          <a:endParaRPr lang="ru-RU"/>
        </a:p>
      </dgm:t>
    </dgm:pt>
    <dgm:pt modelId="{144B1345-4B81-492A-A191-70D15A64D445}" type="parTrans" cxnId="{99CDBBC7-D33D-4E9F-97A0-A62CDBE92D01}">
      <dgm:prSet/>
      <dgm:spPr/>
      <dgm:t>
        <a:bodyPr/>
        <a:lstStyle/>
        <a:p>
          <a:endParaRPr lang="ru-RU"/>
        </a:p>
      </dgm:t>
    </dgm:pt>
    <dgm:pt modelId="{9785A656-816F-481A-8955-EAFAC53BD28F}">
      <dgm:prSet custT="1"/>
      <dgm:spPr/>
      <dgm:t>
        <a:bodyPr/>
        <a:lstStyle/>
        <a:p>
          <a:r>
            <a:rPr lang="ru-RU" sz="1600" dirty="0" smtClean="0"/>
            <a:t> о проведении независимой оценки качества условий оказания услуг организациями социального обслуживания, которая определяется  уполномоченным федеральным органом исполнительной власти</a:t>
          </a:r>
          <a:endParaRPr lang="ru-RU" sz="1600" dirty="0"/>
        </a:p>
      </dgm:t>
    </dgm:pt>
    <dgm:pt modelId="{51EF69C8-1B0D-4211-979E-B3911AF9EC7E}" type="sibTrans" cxnId="{D53187B3-8E3D-40B4-B6E1-90FA16D7B162}">
      <dgm:prSet/>
      <dgm:spPr/>
      <dgm:t>
        <a:bodyPr/>
        <a:lstStyle/>
        <a:p>
          <a:endParaRPr lang="ru-RU"/>
        </a:p>
      </dgm:t>
    </dgm:pt>
    <dgm:pt modelId="{5297E9F3-7E61-430C-ACEC-E24DBA9244CB}" type="parTrans" cxnId="{D53187B3-8E3D-40B4-B6E1-90FA16D7B162}">
      <dgm:prSet/>
      <dgm:spPr/>
      <dgm:t>
        <a:bodyPr/>
        <a:lstStyle/>
        <a:p>
          <a:endParaRPr lang="ru-RU"/>
        </a:p>
      </dgm:t>
    </dgm:pt>
    <dgm:pt modelId="{E243182F-1387-4C8A-ACEE-FDD7F9564908}">
      <dgm:prSet custT="1"/>
      <dgm:spPr/>
      <dgm:t>
        <a:bodyPr/>
        <a:lstStyle/>
        <a:p>
          <a:r>
            <a:rPr lang="ru-RU" sz="1400" dirty="0"/>
            <a:t>об иной информации, которая размещается, опубликовывается по решению поставщика социальных услуг и (или) размещение, опубликование которой являются обязательными в соответствии с законодательством Российской Федерации</a:t>
          </a:r>
        </a:p>
      </dgm:t>
    </dgm:pt>
    <dgm:pt modelId="{4E3B6D49-6A62-4AB3-9D38-6E3E7E09C6EB}" type="sibTrans" cxnId="{AB3747F6-C8D0-4A54-82CF-E36A93D1F083}">
      <dgm:prSet/>
      <dgm:spPr/>
      <dgm:t>
        <a:bodyPr/>
        <a:lstStyle/>
        <a:p>
          <a:endParaRPr lang="ru-RU"/>
        </a:p>
      </dgm:t>
    </dgm:pt>
    <dgm:pt modelId="{EA1CEE9A-8EAA-4DD8-9805-882F04EF3709}" type="parTrans" cxnId="{AB3747F6-C8D0-4A54-82CF-E36A93D1F083}">
      <dgm:prSet/>
      <dgm:spPr/>
      <dgm:t>
        <a:bodyPr/>
        <a:lstStyle/>
        <a:p>
          <a:endParaRPr lang="ru-RU"/>
        </a:p>
      </dgm:t>
    </dgm:pt>
    <dgm:pt modelId="{BABB3B5D-A85F-42CB-8CC7-9317D36F6CEE}" type="pres">
      <dgm:prSet presAssocID="{73A5A010-9D30-4C4F-8DBC-A64F94C2DA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00299-A07C-45EB-81B3-25C7CF1CCB52}" type="pres">
      <dgm:prSet presAssocID="{87D4994F-6B7A-4E5B-AB5F-94495280F990}" presName="parentLin" presStyleCnt="0"/>
      <dgm:spPr/>
      <dgm:t>
        <a:bodyPr/>
        <a:lstStyle/>
        <a:p>
          <a:endParaRPr lang="ru-RU"/>
        </a:p>
      </dgm:t>
    </dgm:pt>
    <dgm:pt modelId="{53F16EAD-FC43-4FAB-AEE4-374EBD2DB494}" type="pres">
      <dgm:prSet presAssocID="{87D4994F-6B7A-4E5B-AB5F-94495280F9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175FE2-49FE-40B3-AFD8-E9D9A023549B}" type="pres">
      <dgm:prSet presAssocID="{87D4994F-6B7A-4E5B-AB5F-94495280F990}" presName="parentText" presStyleLbl="node1" presStyleIdx="0" presStyleCnt="5" custScaleY="288816" custLinFactNeighborX="-45099" custLinFactNeighborY="34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B162-BF23-4180-8558-C92670798603}" type="pres">
      <dgm:prSet presAssocID="{87D4994F-6B7A-4E5B-AB5F-94495280F990}" presName="negativeSpace" presStyleCnt="0"/>
      <dgm:spPr/>
      <dgm:t>
        <a:bodyPr/>
        <a:lstStyle/>
        <a:p>
          <a:endParaRPr lang="ru-RU"/>
        </a:p>
      </dgm:t>
    </dgm:pt>
    <dgm:pt modelId="{139B02C2-12B3-48B4-9987-19BA2381268F}" type="pres">
      <dgm:prSet presAssocID="{87D4994F-6B7A-4E5B-AB5F-94495280F99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B608-3C44-4A94-AD9D-8EE6CB178308}" type="pres">
      <dgm:prSet presAssocID="{D2B14FC2-34D1-487E-AE81-A3A31C6E5B8D}" presName="spaceBetweenRectangles" presStyleCnt="0"/>
      <dgm:spPr/>
      <dgm:t>
        <a:bodyPr/>
        <a:lstStyle/>
        <a:p>
          <a:endParaRPr lang="ru-RU"/>
        </a:p>
      </dgm:t>
    </dgm:pt>
    <dgm:pt modelId="{5C893392-19E7-4989-8769-6C7C139BC578}" type="pres">
      <dgm:prSet presAssocID="{AF8A1246-FF17-4441-8317-36A67AF091BB}" presName="parentLin" presStyleCnt="0"/>
      <dgm:spPr/>
      <dgm:t>
        <a:bodyPr/>
        <a:lstStyle/>
        <a:p>
          <a:endParaRPr lang="ru-RU"/>
        </a:p>
      </dgm:t>
    </dgm:pt>
    <dgm:pt modelId="{F1118BE0-F250-4455-A824-B5C07E1962EE}" type="pres">
      <dgm:prSet presAssocID="{AF8A1246-FF17-4441-8317-36A67AF091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6FDDDF9-7478-4718-95D4-85980E3430C2}" type="pres">
      <dgm:prSet presAssocID="{AF8A1246-FF17-4441-8317-36A67AF091BB}" presName="parentText" presStyleLbl="node1" presStyleIdx="1" presStyleCnt="5" custScaleY="537079" custLinFactNeighborX="-45099" custLinFactNeighborY="33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D67E1-8688-4F4A-873B-1EA4789BFDFA}" type="pres">
      <dgm:prSet presAssocID="{AF8A1246-FF17-4441-8317-36A67AF091BB}" presName="negativeSpace" presStyleCnt="0"/>
      <dgm:spPr/>
      <dgm:t>
        <a:bodyPr/>
        <a:lstStyle/>
        <a:p>
          <a:endParaRPr lang="ru-RU"/>
        </a:p>
      </dgm:t>
    </dgm:pt>
    <dgm:pt modelId="{04502537-5A5B-4A9D-AEBC-1E9E085C16EA}" type="pres">
      <dgm:prSet presAssocID="{AF8A1246-FF17-4441-8317-36A67AF091B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12F5-D6FF-411A-985D-5995C8FDB6BE}" type="pres">
      <dgm:prSet presAssocID="{CF7C7291-816A-48E6-BCB7-0671F163D1A0}" presName="spaceBetweenRectangles" presStyleCnt="0"/>
      <dgm:spPr/>
      <dgm:t>
        <a:bodyPr/>
        <a:lstStyle/>
        <a:p>
          <a:endParaRPr lang="ru-RU"/>
        </a:p>
      </dgm:t>
    </dgm:pt>
    <dgm:pt modelId="{F4E9A083-5DD2-4512-8FB8-13921566F454}" type="pres">
      <dgm:prSet presAssocID="{20DE9183-93C4-49C3-AD10-4064A6E28F43}" presName="parentLin" presStyleCnt="0"/>
      <dgm:spPr/>
      <dgm:t>
        <a:bodyPr/>
        <a:lstStyle/>
        <a:p>
          <a:endParaRPr lang="ru-RU"/>
        </a:p>
      </dgm:t>
    </dgm:pt>
    <dgm:pt modelId="{FD34580F-E620-4677-A6F9-83EA219B8B36}" type="pres">
      <dgm:prSet presAssocID="{20DE9183-93C4-49C3-AD10-4064A6E28F4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D277650-F241-4594-8A06-E0931549818C}" type="pres">
      <dgm:prSet presAssocID="{20DE9183-93C4-49C3-AD10-4064A6E28F43}" presName="parentText" presStyleLbl="node1" presStyleIdx="2" presStyleCnt="5" custScaleY="644678" custLinFactNeighborX="-45099" custLinFactNeighborY="28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C784-AD83-4639-A8B1-0596BD2CF987}" type="pres">
      <dgm:prSet presAssocID="{20DE9183-93C4-49C3-AD10-4064A6E28F43}" presName="negativeSpace" presStyleCnt="0"/>
      <dgm:spPr/>
      <dgm:t>
        <a:bodyPr/>
        <a:lstStyle/>
        <a:p>
          <a:endParaRPr lang="ru-RU"/>
        </a:p>
      </dgm:t>
    </dgm:pt>
    <dgm:pt modelId="{381565F4-C8AE-4704-A7BE-B3060445777E}" type="pres">
      <dgm:prSet presAssocID="{20DE9183-93C4-49C3-AD10-4064A6E28F4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72D0C-D778-4007-A2C8-373E21BAED86}" type="pres">
      <dgm:prSet presAssocID="{78B8F1A9-D384-4A36-8BB2-15FF2C981470}" presName="spaceBetweenRectangles" presStyleCnt="0"/>
      <dgm:spPr/>
      <dgm:t>
        <a:bodyPr/>
        <a:lstStyle/>
        <a:p>
          <a:endParaRPr lang="ru-RU"/>
        </a:p>
      </dgm:t>
    </dgm:pt>
    <dgm:pt modelId="{EFA1B4D5-AB3D-4297-8115-C40057E6F6BB}" type="pres">
      <dgm:prSet presAssocID="{9785A656-816F-481A-8955-EAFAC53BD28F}" presName="parentLin" presStyleCnt="0"/>
      <dgm:spPr/>
    </dgm:pt>
    <dgm:pt modelId="{42B521BC-726F-475E-AA55-1A184CE57A34}" type="pres">
      <dgm:prSet presAssocID="{9785A656-816F-481A-8955-EAFAC53BD28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FD1D34F-2B22-4EBD-A2F1-D023BB7501DF}" type="pres">
      <dgm:prSet presAssocID="{9785A656-816F-481A-8955-EAFAC53BD28F}" presName="parentText" presStyleLbl="node1" presStyleIdx="3" presStyleCnt="5" custScaleY="779129" custLinFactNeighborX="-45099" custLinFactNeighborY="13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98A66-A8A3-42EA-B51B-58F08AD5FCD0}" type="pres">
      <dgm:prSet presAssocID="{9785A656-816F-481A-8955-EAFAC53BD28F}" presName="negativeSpace" presStyleCnt="0"/>
      <dgm:spPr/>
    </dgm:pt>
    <dgm:pt modelId="{FDD06DCD-9792-4DCF-8814-34488FD1C0D9}" type="pres">
      <dgm:prSet presAssocID="{9785A656-816F-481A-8955-EAFAC53BD28F}" presName="childText" presStyleLbl="conFgAcc1" presStyleIdx="3" presStyleCnt="5">
        <dgm:presLayoutVars>
          <dgm:bulletEnabled val="1"/>
        </dgm:presLayoutVars>
      </dgm:prSet>
      <dgm:spPr/>
    </dgm:pt>
    <dgm:pt modelId="{C0B175DD-C8D1-4815-A84F-563585D3C266}" type="pres">
      <dgm:prSet presAssocID="{51EF69C8-1B0D-4211-979E-B3911AF9EC7E}" presName="spaceBetweenRectangles" presStyleCnt="0"/>
      <dgm:spPr/>
    </dgm:pt>
    <dgm:pt modelId="{30261CA6-797A-430A-8821-86C18EA6EC39}" type="pres">
      <dgm:prSet presAssocID="{E243182F-1387-4C8A-ACEE-FDD7F9564908}" presName="parentLin" presStyleCnt="0"/>
      <dgm:spPr/>
    </dgm:pt>
    <dgm:pt modelId="{F7BFB202-C987-46FF-9A3A-5F46849D6B0B}" type="pres">
      <dgm:prSet presAssocID="{E243182F-1387-4C8A-ACEE-FDD7F956490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9B914B8-B7E2-4BEE-984C-1B19B04A88BC}" type="pres">
      <dgm:prSet presAssocID="{E243182F-1387-4C8A-ACEE-FDD7F9564908}" presName="parentText" presStyleLbl="node1" presStyleIdx="4" presStyleCnt="5" custScaleY="753661" custLinFactNeighborX="-45099" custLinFactNeighborY="9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32E2-FA5A-48CF-B636-4D6DA5DFD282}" type="pres">
      <dgm:prSet presAssocID="{E243182F-1387-4C8A-ACEE-FDD7F9564908}" presName="negativeSpace" presStyleCnt="0"/>
      <dgm:spPr/>
    </dgm:pt>
    <dgm:pt modelId="{CEA05304-6726-4B33-B458-5E8DD30B2B22}" type="pres">
      <dgm:prSet presAssocID="{E243182F-1387-4C8A-ACEE-FDD7F95649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7C14B2-F01D-445C-B66B-44BC6185EF08}" type="presOf" srcId="{9785A656-816F-481A-8955-EAFAC53BD28F}" destId="{42B521BC-726F-475E-AA55-1A184CE57A34}" srcOrd="0" destOrd="0" presId="urn:microsoft.com/office/officeart/2005/8/layout/list1"/>
    <dgm:cxn modelId="{1C21CC1C-6454-402B-8944-2DD039E32F5E}" type="presOf" srcId="{20DE9183-93C4-49C3-AD10-4064A6E28F43}" destId="{4D277650-F241-4594-8A06-E0931549818C}" srcOrd="1" destOrd="0" presId="urn:microsoft.com/office/officeart/2005/8/layout/list1"/>
    <dgm:cxn modelId="{69A95149-F23E-4216-8086-BBB883AFA0F4}" type="presOf" srcId="{20DE9183-93C4-49C3-AD10-4064A6E28F43}" destId="{FD34580F-E620-4677-A6F9-83EA219B8B36}" srcOrd="0" destOrd="0" presId="urn:microsoft.com/office/officeart/2005/8/layout/list1"/>
    <dgm:cxn modelId="{25C185E3-9E42-4E5B-8AC8-AC5CDF0B3CC7}" type="presOf" srcId="{87D4994F-6B7A-4E5B-AB5F-94495280F990}" destId="{53F16EAD-FC43-4FAB-AEE4-374EBD2DB494}" srcOrd="0" destOrd="0" presId="urn:microsoft.com/office/officeart/2005/8/layout/list1"/>
    <dgm:cxn modelId="{12B619A5-320E-4703-A35A-20B7674451F4}" srcId="{73A5A010-9D30-4C4F-8DBC-A64F94C2DAF7}" destId="{87D4994F-6B7A-4E5B-AB5F-94495280F990}" srcOrd="0" destOrd="0" parTransId="{C86C3E69-F85F-4820-B873-A11A63E24364}" sibTransId="{D2B14FC2-34D1-487E-AE81-A3A31C6E5B8D}"/>
    <dgm:cxn modelId="{917F52B7-705F-4F0A-8C8B-2940769F3214}" type="presOf" srcId="{E243182F-1387-4C8A-ACEE-FDD7F9564908}" destId="{B9B914B8-B7E2-4BEE-984C-1B19B04A88BC}" srcOrd="1" destOrd="0" presId="urn:microsoft.com/office/officeart/2005/8/layout/list1"/>
    <dgm:cxn modelId="{D0E34127-C781-4D51-9E10-1A0341F08102}" type="presOf" srcId="{E243182F-1387-4C8A-ACEE-FDD7F9564908}" destId="{F7BFB202-C987-46FF-9A3A-5F46849D6B0B}" srcOrd="0" destOrd="0" presId="urn:microsoft.com/office/officeart/2005/8/layout/list1"/>
    <dgm:cxn modelId="{27DE5D93-1D5F-4E29-A531-AF6377DC7921}" type="presOf" srcId="{AF8A1246-FF17-4441-8317-36A67AF091BB}" destId="{F1118BE0-F250-4455-A824-B5C07E1962EE}" srcOrd="0" destOrd="0" presId="urn:microsoft.com/office/officeart/2005/8/layout/list1"/>
    <dgm:cxn modelId="{99CDBBC7-D33D-4E9F-97A0-A62CDBE92D01}" srcId="{73A5A010-9D30-4C4F-8DBC-A64F94C2DAF7}" destId="{20DE9183-93C4-49C3-AD10-4064A6E28F43}" srcOrd="2" destOrd="0" parTransId="{144B1345-4B81-492A-A191-70D15A64D445}" sibTransId="{78B8F1A9-D384-4A36-8BB2-15FF2C981470}"/>
    <dgm:cxn modelId="{F8815A54-0927-4DD2-A806-27D07A350DEF}" type="presOf" srcId="{73A5A010-9D30-4C4F-8DBC-A64F94C2DAF7}" destId="{BABB3B5D-A85F-42CB-8CC7-9317D36F6CEE}" srcOrd="0" destOrd="0" presId="urn:microsoft.com/office/officeart/2005/8/layout/list1"/>
    <dgm:cxn modelId="{832C1C8E-8B82-4555-ABCC-025DEEB72769}" type="presOf" srcId="{9785A656-816F-481A-8955-EAFAC53BD28F}" destId="{DFD1D34F-2B22-4EBD-A2F1-D023BB7501DF}" srcOrd="1" destOrd="0" presId="urn:microsoft.com/office/officeart/2005/8/layout/list1"/>
    <dgm:cxn modelId="{AB3747F6-C8D0-4A54-82CF-E36A93D1F083}" srcId="{73A5A010-9D30-4C4F-8DBC-A64F94C2DAF7}" destId="{E243182F-1387-4C8A-ACEE-FDD7F9564908}" srcOrd="4" destOrd="0" parTransId="{EA1CEE9A-8EAA-4DD8-9805-882F04EF3709}" sibTransId="{4E3B6D49-6A62-4AB3-9D38-6E3E7E09C6EB}"/>
    <dgm:cxn modelId="{B7097696-B8D7-4A19-A767-7F4292931E38}" type="presOf" srcId="{87D4994F-6B7A-4E5B-AB5F-94495280F990}" destId="{89175FE2-49FE-40B3-AFD8-E9D9A023549B}" srcOrd="1" destOrd="0" presId="urn:microsoft.com/office/officeart/2005/8/layout/list1"/>
    <dgm:cxn modelId="{D53187B3-8E3D-40B4-B6E1-90FA16D7B162}" srcId="{73A5A010-9D30-4C4F-8DBC-A64F94C2DAF7}" destId="{9785A656-816F-481A-8955-EAFAC53BD28F}" srcOrd="3" destOrd="0" parTransId="{5297E9F3-7E61-430C-ACEC-E24DBA9244CB}" sibTransId="{51EF69C8-1B0D-4211-979E-B3911AF9EC7E}"/>
    <dgm:cxn modelId="{AAA7E977-9791-4556-A809-AA6C26DF5652}" type="presOf" srcId="{AF8A1246-FF17-4441-8317-36A67AF091BB}" destId="{26FDDDF9-7478-4718-95D4-85980E3430C2}" srcOrd="1" destOrd="0" presId="urn:microsoft.com/office/officeart/2005/8/layout/list1"/>
    <dgm:cxn modelId="{635D54C7-567E-4B55-9C09-C13D71381CFF}" srcId="{73A5A010-9D30-4C4F-8DBC-A64F94C2DAF7}" destId="{AF8A1246-FF17-4441-8317-36A67AF091BB}" srcOrd="1" destOrd="0" parTransId="{4E742F97-AA93-43C8-8612-E1800C4E8170}" sibTransId="{CF7C7291-816A-48E6-BCB7-0671F163D1A0}"/>
    <dgm:cxn modelId="{514D1495-11A9-48F6-AE72-03BFBE734A7D}" type="presParOf" srcId="{BABB3B5D-A85F-42CB-8CC7-9317D36F6CEE}" destId="{2E900299-A07C-45EB-81B3-25C7CF1CCB52}" srcOrd="0" destOrd="0" presId="urn:microsoft.com/office/officeart/2005/8/layout/list1"/>
    <dgm:cxn modelId="{0A05A641-18C7-4434-97B2-ED380B421468}" type="presParOf" srcId="{2E900299-A07C-45EB-81B3-25C7CF1CCB52}" destId="{53F16EAD-FC43-4FAB-AEE4-374EBD2DB494}" srcOrd="0" destOrd="0" presId="urn:microsoft.com/office/officeart/2005/8/layout/list1"/>
    <dgm:cxn modelId="{DCA809E1-6392-452C-BD99-B2DEEDD881A2}" type="presParOf" srcId="{2E900299-A07C-45EB-81B3-25C7CF1CCB52}" destId="{89175FE2-49FE-40B3-AFD8-E9D9A023549B}" srcOrd="1" destOrd="0" presId="urn:microsoft.com/office/officeart/2005/8/layout/list1"/>
    <dgm:cxn modelId="{86F77045-D4D0-4DA8-9E22-487550F9E7F9}" type="presParOf" srcId="{BABB3B5D-A85F-42CB-8CC7-9317D36F6CEE}" destId="{8D50B162-BF23-4180-8558-C92670798603}" srcOrd="1" destOrd="0" presId="urn:microsoft.com/office/officeart/2005/8/layout/list1"/>
    <dgm:cxn modelId="{A91C4AC2-DBC4-45B2-88D1-B48E03F14704}" type="presParOf" srcId="{BABB3B5D-A85F-42CB-8CC7-9317D36F6CEE}" destId="{139B02C2-12B3-48B4-9987-19BA2381268F}" srcOrd="2" destOrd="0" presId="urn:microsoft.com/office/officeart/2005/8/layout/list1"/>
    <dgm:cxn modelId="{E5868ADB-DF45-4E06-845B-AEE9C7A7B358}" type="presParOf" srcId="{BABB3B5D-A85F-42CB-8CC7-9317D36F6CEE}" destId="{12A9B608-3C44-4A94-AD9D-8EE6CB178308}" srcOrd="3" destOrd="0" presId="urn:microsoft.com/office/officeart/2005/8/layout/list1"/>
    <dgm:cxn modelId="{3D0831A6-0EEF-487B-9C24-0E165C24EFA4}" type="presParOf" srcId="{BABB3B5D-A85F-42CB-8CC7-9317D36F6CEE}" destId="{5C893392-19E7-4989-8769-6C7C139BC578}" srcOrd="4" destOrd="0" presId="urn:microsoft.com/office/officeart/2005/8/layout/list1"/>
    <dgm:cxn modelId="{204998DF-167D-4279-A175-04CA3A425DB8}" type="presParOf" srcId="{5C893392-19E7-4989-8769-6C7C139BC578}" destId="{F1118BE0-F250-4455-A824-B5C07E1962EE}" srcOrd="0" destOrd="0" presId="urn:microsoft.com/office/officeart/2005/8/layout/list1"/>
    <dgm:cxn modelId="{D2D86EC6-8760-46E5-8E4C-2F7CA2CEC92A}" type="presParOf" srcId="{5C893392-19E7-4989-8769-6C7C139BC578}" destId="{26FDDDF9-7478-4718-95D4-85980E3430C2}" srcOrd="1" destOrd="0" presId="urn:microsoft.com/office/officeart/2005/8/layout/list1"/>
    <dgm:cxn modelId="{003C3EB6-D1C2-4615-9A33-0F6F21E53629}" type="presParOf" srcId="{BABB3B5D-A85F-42CB-8CC7-9317D36F6CEE}" destId="{A64D67E1-8688-4F4A-873B-1EA4789BFDFA}" srcOrd="5" destOrd="0" presId="urn:microsoft.com/office/officeart/2005/8/layout/list1"/>
    <dgm:cxn modelId="{4A481C45-90A3-4AFD-9918-DFA77CFEC78A}" type="presParOf" srcId="{BABB3B5D-A85F-42CB-8CC7-9317D36F6CEE}" destId="{04502537-5A5B-4A9D-AEBC-1E9E085C16EA}" srcOrd="6" destOrd="0" presId="urn:microsoft.com/office/officeart/2005/8/layout/list1"/>
    <dgm:cxn modelId="{B5EEABD2-11F4-40CE-AAC7-BB6A4A534200}" type="presParOf" srcId="{BABB3B5D-A85F-42CB-8CC7-9317D36F6CEE}" destId="{E77912F5-D6FF-411A-985D-5995C8FDB6BE}" srcOrd="7" destOrd="0" presId="urn:microsoft.com/office/officeart/2005/8/layout/list1"/>
    <dgm:cxn modelId="{F07F4AF2-3978-4284-BD4B-0C5718353865}" type="presParOf" srcId="{BABB3B5D-A85F-42CB-8CC7-9317D36F6CEE}" destId="{F4E9A083-5DD2-4512-8FB8-13921566F454}" srcOrd="8" destOrd="0" presId="urn:microsoft.com/office/officeart/2005/8/layout/list1"/>
    <dgm:cxn modelId="{069655C1-DA59-4CA8-AF4A-4B684F872633}" type="presParOf" srcId="{F4E9A083-5DD2-4512-8FB8-13921566F454}" destId="{FD34580F-E620-4677-A6F9-83EA219B8B36}" srcOrd="0" destOrd="0" presId="urn:microsoft.com/office/officeart/2005/8/layout/list1"/>
    <dgm:cxn modelId="{2B925210-397B-4FE9-98AE-E2E44E274DFD}" type="presParOf" srcId="{F4E9A083-5DD2-4512-8FB8-13921566F454}" destId="{4D277650-F241-4594-8A06-E0931549818C}" srcOrd="1" destOrd="0" presId="urn:microsoft.com/office/officeart/2005/8/layout/list1"/>
    <dgm:cxn modelId="{02C9A808-4118-4E89-930C-B4337BF83D02}" type="presParOf" srcId="{BABB3B5D-A85F-42CB-8CC7-9317D36F6CEE}" destId="{65AEC784-AD83-4639-A8B1-0596BD2CF987}" srcOrd="9" destOrd="0" presId="urn:microsoft.com/office/officeart/2005/8/layout/list1"/>
    <dgm:cxn modelId="{C37C5EB3-2192-49FE-85D8-FE6475C0804E}" type="presParOf" srcId="{BABB3B5D-A85F-42CB-8CC7-9317D36F6CEE}" destId="{381565F4-C8AE-4704-A7BE-B3060445777E}" srcOrd="10" destOrd="0" presId="urn:microsoft.com/office/officeart/2005/8/layout/list1"/>
    <dgm:cxn modelId="{BFD4463B-ACF7-4028-A507-4A538211E4BC}" type="presParOf" srcId="{BABB3B5D-A85F-42CB-8CC7-9317D36F6CEE}" destId="{49A72D0C-D778-4007-A2C8-373E21BAED86}" srcOrd="11" destOrd="0" presId="urn:microsoft.com/office/officeart/2005/8/layout/list1"/>
    <dgm:cxn modelId="{17A94888-E118-46E0-8954-DB0AF5CC0BD5}" type="presParOf" srcId="{BABB3B5D-A85F-42CB-8CC7-9317D36F6CEE}" destId="{EFA1B4D5-AB3D-4297-8115-C40057E6F6BB}" srcOrd="12" destOrd="0" presId="urn:microsoft.com/office/officeart/2005/8/layout/list1"/>
    <dgm:cxn modelId="{CD3AB36D-3544-4398-97B1-F9A09AFD9040}" type="presParOf" srcId="{EFA1B4D5-AB3D-4297-8115-C40057E6F6BB}" destId="{42B521BC-726F-475E-AA55-1A184CE57A34}" srcOrd="0" destOrd="0" presId="urn:microsoft.com/office/officeart/2005/8/layout/list1"/>
    <dgm:cxn modelId="{6C2DC325-4D2F-47C7-9A6D-B846C58EDF79}" type="presParOf" srcId="{EFA1B4D5-AB3D-4297-8115-C40057E6F6BB}" destId="{DFD1D34F-2B22-4EBD-A2F1-D023BB7501DF}" srcOrd="1" destOrd="0" presId="urn:microsoft.com/office/officeart/2005/8/layout/list1"/>
    <dgm:cxn modelId="{C83F4543-646E-4B53-947F-A20B30342FBB}" type="presParOf" srcId="{BABB3B5D-A85F-42CB-8CC7-9317D36F6CEE}" destId="{F1F98A66-A8A3-42EA-B51B-58F08AD5FCD0}" srcOrd="13" destOrd="0" presId="urn:microsoft.com/office/officeart/2005/8/layout/list1"/>
    <dgm:cxn modelId="{AF4C589C-511E-4D6B-A339-73FCFC0FD6AA}" type="presParOf" srcId="{BABB3B5D-A85F-42CB-8CC7-9317D36F6CEE}" destId="{FDD06DCD-9792-4DCF-8814-34488FD1C0D9}" srcOrd="14" destOrd="0" presId="urn:microsoft.com/office/officeart/2005/8/layout/list1"/>
    <dgm:cxn modelId="{3565C0C1-7386-4EDD-992B-22B5449623E5}" type="presParOf" srcId="{BABB3B5D-A85F-42CB-8CC7-9317D36F6CEE}" destId="{C0B175DD-C8D1-4815-A84F-563585D3C266}" srcOrd="15" destOrd="0" presId="urn:microsoft.com/office/officeart/2005/8/layout/list1"/>
    <dgm:cxn modelId="{256CB516-9952-4ED1-BAED-187464F8AD82}" type="presParOf" srcId="{BABB3B5D-A85F-42CB-8CC7-9317D36F6CEE}" destId="{30261CA6-797A-430A-8821-86C18EA6EC39}" srcOrd="16" destOrd="0" presId="urn:microsoft.com/office/officeart/2005/8/layout/list1"/>
    <dgm:cxn modelId="{F6BC2F3E-E9BB-4631-B3D9-28E43F2C06C0}" type="presParOf" srcId="{30261CA6-797A-430A-8821-86C18EA6EC39}" destId="{F7BFB202-C987-46FF-9A3A-5F46849D6B0B}" srcOrd="0" destOrd="0" presId="urn:microsoft.com/office/officeart/2005/8/layout/list1"/>
    <dgm:cxn modelId="{1EBB92E9-2C31-411C-8FFD-965976406339}" type="presParOf" srcId="{30261CA6-797A-430A-8821-86C18EA6EC39}" destId="{B9B914B8-B7E2-4BEE-984C-1B19B04A88BC}" srcOrd="1" destOrd="0" presId="urn:microsoft.com/office/officeart/2005/8/layout/list1"/>
    <dgm:cxn modelId="{88BA89AE-4248-4C2C-A2D3-7BC51164ACFC}" type="presParOf" srcId="{BABB3B5D-A85F-42CB-8CC7-9317D36F6CEE}" destId="{81F932E2-FA5A-48CF-B636-4D6DA5DFD282}" srcOrd="17" destOrd="0" presId="urn:microsoft.com/office/officeart/2005/8/layout/list1"/>
    <dgm:cxn modelId="{E35DAF4E-5ECF-45E5-B74D-ED8DAEFA2195}" type="presParOf" srcId="{BABB3B5D-A85F-42CB-8CC7-9317D36F6CEE}" destId="{CEA05304-6726-4B33-B458-5E8DD30B2B2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A5A010-9D30-4C4F-8DBC-A64F94C2DAF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85A656-816F-481A-8955-EAFAC53BD28F}">
      <dgm:prSet custT="1"/>
      <dgm:spPr/>
      <dgm:t>
        <a:bodyPr/>
        <a:lstStyle/>
        <a:p>
          <a:r>
            <a:rPr lang="ru-RU" sz="1600" dirty="0" smtClean="0"/>
            <a:t>Информация и документы, подлежат размещению на официальном сайте поставщика социальных услуг в сети «Интернет» и обновлению в течение десяти рабочих дней со дня их создания, получения или внесения в них соответствующих изменений. Порядок размещения на официальном сайте поставщика социальных услуг в сети «Интернет» и обновления информации об этом поставщике (в том числе содержание указанной информации и форма ее предоставления) утверждается уполномоченным федеральным органом исполнительной власти.</a:t>
          </a:r>
        </a:p>
        <a:p>
          <a:endParaRPr lang="ru-RU" sz="1600" dirty="0"/>
        </a:p>
      </dgm:t>
    </dgm:pt>
    <dgm:pt modelId="{51EF69C8-1B0D-4211-979E-B3911AF9EC7E}" type="sibTrans" cxnId="{D53187B3-8E3D-40B4-B6E1-90FA16D7B162}">
      <dgm:prSet/>
      <dgm:spPr/>
      <dgm:t>
        <a:bodyPr/>
        <a:lstStyle/>
        <a:p>
          <a:endParaRPr lang="ru-RU"/>
        </a:p>
      </dgm:t>
    </dgm:pt>
    <dgm:pt modelId="{5297E9F3-7E61-430C-ACEC-E24DBA9244CB}" type="parTrans" cxnId="{D53187B3-8E3D-40B4-B6E1-90FA16D7B162}">
      <dgm:prSet/>
      <dgm:spPr/>
      <dgm:t>
        <a:bodyPr/>
        <a:lstStyle/>
        <a:p>
          <a:endParaRPr lang="ru-RU"/>
        </a:p>
      </dgm:t>
    </dgm:pt>
    <dgm:pt modelId="{E243182F-1387-4C8A-ACEE-FDD7F9564908}">
      <dgm:prSet custT="1"/>
      <dgm:spPr/>
      <dgm:t>
        <a:bodyPr/>
        <a:lstStyle/>
        <a:p>
          <a:r>
            <a:rPr lang="ru-RU" sz="1800" dirty="0" smtClean="0"/>
            <a:t>Приказ Минтруда России от 17.11.2014 N 886н  «Об утверждении Порядка размещения на официальном сайте поставщика социальных услуг в информационно-телекоммуникационной сети "Интернет" и обновления информации об этом поставщике (в том числе содержания указанной информации и формы ее предоставления)»  </a:t>
          </a:r>
          <a:endParaRPr lang="ru-RU" sz="1800" dirty="0"/>
        </a:p>
      </dgm:t>
    </dgm:pt>
    <dgm:pt modelId="{4E3B6D49-6A62-4AB3-9D38-6E3E7E09C6EB}" type="sibTrans" cxnId="{AB3747F6-C8D0-4A54-82CF-E36A93D1F083}">
      <dgm:prSet/>
      <dgm:spPr/>
      <dgm:t>
        <a:bodyPr/>
        <a:lstStyle/>
        <a:p>
          <a:endParaRPr lang="ru-RU"/>
        </a:p>
      </dgm:t>
    </dgm:pt>
    <dgm:pt modelId="{EA1CEE9A-8EAA-4DD8-9805-882F04EF3709}" type="parTrans" cxnId="{AB3747F6-C8D0-4A54-82CF-E36A93D1F083}">
      <dgm:prSet/>
      <dgm:spPr/>
      <dgm:t>
        <a:bodyPr/>
        <a:lstStyle/>
        <a:p>
          <a:endParaRPr lang="ru-RU"/>
        </a:p>
      </dgm:t>
    </dgm:pt>
    <dgm:pt modelId="{BABB3B5D-A85F-42CB-8CC7-9317D36F6CEE}" type="pres">
      <dgm:prSet presAssocID="{73A5A010-9D30-4C4F-8DBC-A64F94C2DA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A1B4D5-AB3D-4297-8115-C40057E6F6BB}" type="pres">
      <dgm:prSet presAssocID="{9785A656-816F-481A-8955-EAFAC53BD28F}" presName="parentLin" presStyleCnt="0"/>
      <dgm:spPr/>
    </dgm:pt>
    <dgm:pt modelId="{42B521BC-726F-475E-AA55-1A184CE57A34}" type="pres">
      <dgm:prSet presAssocID="{9785A656-816F-481A-8955-EAFAC53BD28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FD1D34F-2B22-4EBD-A2F1-D023BB7501DF}" type="pres">
      <dgm:prSet presAssocID="{9785A656-816F-481A-8955-EAFAC53BD28F}" presName="parentText" presStyleLbl="node1" presStyleIdx="0" presStyleCnt="2" custScaleY="1234588" custLinFactNeighborX="-45099" custLinFactNeighborY="13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98A66-A8A3-42EA-B51B-58F08AD5FCD0}" type="pres">
      <dgm:prSet presAssocID="{9785A656-816F-481A-8955-EAFAC53BD28F}" presName="negativeSpace" presStyleCnt="0"/>
      <dgm:spPr/>
    </dgm:pt>
    <dgm:pt modelId="{FDD06DCD-9792-4DCF-8814-34488FD1C0D9}" type="pres">
      <dgm:prSet presAssocID="{9785A656-816F-481A-8955-EAFAC53BD28F}" presName="childText" presStyleLbl="conFgAcc1" presStyleIdx="0" presStyleCnt="2">
        <dgm:presLayoutVars>
          <dgm:bulletEnabled val="1"/>
        </dgm:presLayoutVars>
      </dgm:prSet>
      <dgm:spPr/>
    </dgm:pt>
    <dgm:pt modelId="{C0B175DD-C8D1-4815-A84F-563585D3C266}" type="pres">
      <dgm:prSet presAssocID="{51EF69C8-1B0D-4211-979E-B3911AF9EC7E}" presName="spaceBetweenRectangles" presStyleCnt="0"/>
      <dgm:spPr/>
    </dgm:pt>
    <dgm:pt modelId="{30261CA6-797A-430A-8821-86C18EA6EC39}" type="pres">
      <dgm:prSet presAssocID="{E243182F-1387-4C8A-ACEE-FDD7F9564908}" presName="parentLin" presStyleCnt="0"/>
      <dgm:spPr/>
    </dgm:pt>
    <dgm:pt modelId="{F7BFB202-C987-46FF-9A3A-5F46849D6B0B}" type="pres">
      <dgm:prSet presAssocID="{E243182F-1387-4C8A-ACEE-FDD7F956490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9B914B8-B7E2-4BEE-984C-1B19B04A88BC}" type="pres">
      <dgm:prSet presAssocID="{E243182F-1387-4C8A-ACEE-FDD7F9564908}" presName="parentText" presStyleLbl="node1" presStyleIdx="1" presStyleCnt="2" custScaleY="753661" custLinFactNeighborX="-45099" custLinFactNeighborY="9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32E2-FA5A-48CF-B636-4D6DA5DFD282}" type="pres">
      <dgm:prSet presAssocID="{E243182F-1387-4C8A-ACEE-FDD7F9564908}" presName="negativeSpace" presStyleCnt="0"/>
      <dgm:spPr/>
    </dgm:pt>
    <dgm:pt modelId="{CEA05304-6726-4B33-B458-5E8DD30B2B22}" type="pres">
      <dgm:prSet presAssocID="{E243182F-1387-4C8A-ACEE-FDD7F956490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F7C14B2-F01D-445C-B66B-44BC6185EF08}" type="presOf" srcId="{9785A656-816F-481A-8955-EAFAC53BD28F}" destId="{42B521BC-726F-475E-AA55-1A184CE57A34}" srcOrd="0" destOrd="0" presId="urn:microsoft.com/office/officeart/2005/8/layout/list1"/>
    <dgm:cxn modelId="{917F52B7-705F-4F0A-8C8B-2940769F3214}" type="presOf" srcId="{E243182F-1387-4C8A-ACEE-FDD7F9564908}" destId="{B9B914B8-B7E2-4BEE-984C-1B19B04A88BC}" srcOrd="1" destOrd="0" presId="urn:microsoft.com/office/officeart/2005/8/layout/list1"/>
    <dgm:cxn modelId="{D0E34127-C781-4D51-9E10-1A0341F08102}" type="presOf" srcId="{E243182F-1387-4C8A-ACEE-FDD7F9564908}" destId="{F7BFB202-C987-46FF-9A3A-5F46849D6B0B}" srcOrd="0" destOrd="0" presId="urn:microsoft.com/office/officeart/2005/8/layout/list1"/>
    <dgm:cxn modelId="{F8815A54-0927-4DD2-A806-27D07A350DEF}" type="presOf" srcId="{73A5A010-9D30-4C4F-8DBC-A64F94C2DAF7}" destId="{BABB3B5D-A85F-42CB-8CC7-9317D36F6CEE}" srcOrd="0" destOrd="0" presId="urn:microsoft.com/office/officeart/2005/8/layout/list1"/>
    <dgm:cxn modelId="{832C1C8E-8B82-4555-ABCC-025DEEB72769}" type="presOf" srcId="{9785A656-816F-481A-8955-EAFAC53BD28F}" destId="{DFD1D34F-2B22-4EBD-A2F1-D023BB7501DF}" srcOrd="1" destOrd="0" presId="urn:microsoft.com/office/officeart/2005/8/layout/list1"/>
    <dgm:cxn modelId="{AB3747F6-C8D0-4A54-82CF-E36A93D1F083}" srcId="{73A5A010-9D30-4C4F-8DBC-A64F94C2DAF7}" destId="{E243182F-1387-4C8A-ACEE-FDD7F9564908}" srcOrd="1" destOrd="0" parTransId="{EA1CEE9A-8EAA-4DD8-9805-882F04EF3709}" sibTransId="{4E3B6D49-6A62-4AB3-9D38-6E3E7E09C6EB}"/>
    <dgm:cxn modelId="{D53187B3-8E3D-40B4-B6E1-90FA16D7B162}" srcId="{73A5A010-9D30-4C4F-8DBC-A64F94C2DAF7}" destId="{9785A656-816F-481A-8955-EAFAC53BD28F}" srcOrd="0" destOrd="0" parTransId="{5297E9F3-7E61-430C-ACEC-E24DBA9244CB}" sibTransId="{51EF69C8-1B0D-4211-979E-B3911AF9EC7E}"/>
    <dgm:cxn modelId="{17A94888-E118-46E0-8954-DB0AF5CC0BD5}" type="presParOf" srcId="{BABB3B5D-A85F-42CB-8CC7-9317D36F6CEE}" destId="{EFA1B4D5-AB3D-4297-8115-C40057E6F6BB}" srcOrd="0" destOrd="0" presId="urn:microsoft.com/office/officeart/2005/8/layout/list1"/>
    <dgm:cxn modelId="{CD3AB36D-3544-4398-97B1-F9A09AFD9040}" type="presParOf" srcId="{EFA1B4D5-AB3D-4297-8115-C40057E6F6BB}" destId="{42B521BC-726F-475E-AA55-1A184CE57A34}" srcOrd="0" destOrd="0" presId="urn:microsoft.com/office/officeart/2005/8/layout/list1"/>
    <dgm:cxn modelId="{6C2DC325-4D2F-47C7-9A6D-B846C58EDF79}" type="presParOf" srcId="{EFA1B4D5-AB3D-4297-8115-C40057E6F6BB}" destId="{DFD1D34F-2B22-4EBD-A2F1-D023BB7501DF}" srcOrd="1" destOrd="0" presId="urn:microsoft.com/office/officeart/2005/8/layout/list1"/>
    <dgm:cxn modelId="{C83F4543-646E-4B53-947F-A20B30342FBB}" type="presParOf" srcId="{BABB3B5D-A85F-42CB-8CC7-9317D36F6CEE}" destId="{F1F98A66-A8A3-42EA-B51B-58F08AD5FCD0}" srcOrd="1" destOrd="0" presId="urn:microsoft.com/office/officeart/2005/8/layout/list1"/>
    <dgm:cxn modelId="{AF4C589C-511E-4D6B-A339-73FCFC0FD6AA}" type="presParOf" srcId="{BABB3B5D-A85F-42CB-8CC7-9317D36F6CEE}" destId="{FDD06DCD-9792-4DCF-8814-34488FD1C0D9}" srcOrd="2" destOrd="0" presId="urn:microsoft.com/office/officeart/2005/8/layout/list1"/>
    <dgm:cxn modelId="{3565C0C1-7386-4EDD-992B-22B5449623E5}" type="presParOf" srcId="{BABB3B5D-A85F-42CB-8CC7-9317D36F6CEE}" destId="{C0B175DD-C8D1-4815-A84F-563585D3C266}" srcOrd="3" destOrd="0" presId="urn:microsoft.com/office/officeart/2005/8/layout/list1"/>
    <dgm:cxn modelId="{256CB516-9952-4ED1-BAED-187464F8AD82}" type="presParOf" srcId="{BABB3B5D-A85F-42CB-8CC7-9317D36F6CEE}" destId="{30261CA6-797A-430A-8821-86C18EA6EC39}" srcOrd="4" destOrd="0" presId="urn:microsoft.com/office/officeart/2005/8/layout/list1"/>
    <dgm:cxn modelId="{F6BC2F3E-E9BB-4631-B3D9-28E43F2C06C0}" type="presParOf" srcId="{30261CA6-797A-430A-8821-86C18EA6EC39}" destId="{F7BFB202-C987-46FF-9A3A-5F46849D6B0B}" srcOrd="0" destOrd="0" presId="urn:microsoft.com/office/officeart/2005/8/layout/list1"/>
    <dgm:cxn modelId="{1EBB92E9-2C31-411C-8FFD-965976406339}" type="presParOf" srcId="{30261CA6-797A-430A-8821-86C18EA6EC39}" destId="{B9B914B8-B7E2-4BEE-984C-1B19B04A88BC}" srcOrd="1" destOrd="0" presId="urn:microsoft.com/office/officeart/2005/8/layout/list1"/>
    <dgm:cxn modelId="{88BA89AE-4248-4C2C-A2D3-7BC51164ACFC}" type="presParOf" srcId="{BABB3B5D-A85F-42CB-8CC7-9317D36F6CEE}" destId="{81F932E2-FA5A-48CF-B636-4D6DA5DFD282}" srcOrd="5" destOrd="0" presId="urn:microsoft.com/office/officeart/2005/8/layout/list1"/>
    <dgm:cxn modelId="{E35DAF4E-5ECF-45E5-B74D-ED8DAEFA2195}" type="presParOf" srcId="{BABB3B5D-A85F-42CB-8CC7-9317D36F6CEE}" destId="{CEA05304-6726-4B33-B458-5E8DD30B2B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B44BA-49CF-418A-B158-9B3023EC0A87}">
      <dsp:nvSpPr>
        <dsp:cNvPr id="0" name=""/>
        <dsp:cNvSpPr/>
      </dsp:nvSpPr>
      <dsp:spPr>
        <a:xfrm>
          <a:off x="1133832" y="777007"/>
          <a:ext cx="4503424" cy="4503424"/>
        </a:xfrm>
        <a:prstGeom prst="blockArc">
          <a:avLst>
            <a:gd name="adj1" fmla="val 12165035"/>
            <a:gd name="adj2" fmla="val 16897473"/>
            <a:gd name="adj3" fmla="val 46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2628E-DC27-4A39-BF99-9C61639DAF08}">
      <dsp:nvSpPr>
        <dsp:cNvPr id="0" name=""/>
        <dsp:cNvSpPr/>
      </dsp:nvSpPr>
      <dsp:spPr>
        <a:xfrm>
          <a:off x="1166615" y="1123105"/>
          <a:ext cx="4503424" cy="4503424"/>
        </a:xfrm>
        <a:prstGeom prst="blockArc">
          <a:avLst>
            <a:gd name="adj1" fmla="val 9144519"/>
            <a:gd name="adj2" fmla="val 12365297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521E89-1D05-4862-A241-62EFA50BFB41}">
      <dsp:nvSpPr>
        <dsp:cNvPr id="0" name=""/>
        <dsp:cNvSpPr/>
      </dsp:nvSpPr>
      <dsp:spPr>
        <a:xfrm>
          <a:off x="1130480" y="615308"/>
          <a:ext cx="4503424" cy="4503424"/>
        </a:xfrm>
        <a:prstGeom prst="blockArc">
          <a:avLst>
            <a:gd name="adj1" fmla="val 3803741"/>
            <a:gd name="adj2" fmla="val 859276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73D9EE-2DAC-41B8-A638-09FC93D235E4}">
      <dsp:nvSpPr>
        <dsp:cNvPr id="0" name=""/>
        <dsp:cNvSpPr/>
      </dsp:nvSpPr>
      <dsp:spPr>
        <a:xfrm>
          <a:off x="3389371" y="631652"/>
          <a:ext cx="4503424" cy="4503424"/>
        </a:xfrm>
        <a:prstGeom prst="blockArc">
          <a:avLst>
            <a:gd name="adj1" fmla="val 20614762"/>
            <a:gd name="adj2" fmla="val 5406025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2C3E44-A0D3-4FBF-A8E4-8C53FF4D4DE1}">
      <dsp:nvSpPr>
        <dsp:cNvPr id="0" name=""/>
        <dsp:cNvSpPr/>
      </dsp:nvSpPr>
      <dsp:spPr>
        <a:xfrm>
          <a:off x="3235588" y="780778"/>
          <a:ext cx="4503424" cy="4503424"/>
        </a:xfrm>
        <a:prstGeom prst="blockArc">
          <a:avLst>
            <a:gd name="adj1" fmla="val 15457415"/>
            <a:gd name="adj2" fmla="val 19923838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3921D7-7B07-4470-8282-EDFD7B4D88C8}">
      <dsp:nvSpPr>
        <dsp:cNvPr id="0" name=""/>
        <dsp:cNvSpPr/>
      </dsp:nvSpPr>
      <dsp:spPr>
        <a:xfrm>
          <a:off x="3143339" y="2473691"/>
          <a:ext cx="2438189" cy="10893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Понятия</a:t>
          </a:r>
          <a:endParaRPr lang="ru-RU" sz="3200" kern="1200" dirty="0"/>
        </a:p>
      </dsp:txBody>
      <dsp:txXfrm>
        <a:off x="3500404" y="2633218"/>
        <a:ext cx="1724059" cy="770263"/>
      </dsp:txXfrm>
    </dsp:sp>
    <dsp:sp modelId="{B0D91DA8-8046-4011-8FF9-F174D6E320EA}">
      <dsp:nvSpPr>
        <dsp:cNvPr id="0" name=""/>
        <dsp:cNvSpPr/>
      </dsp:nvSpPr>
      <dsp:spPr>
        <a:xfrm>
          <a:off x="2992150" y="-89056"/>
          <a:ext cx="2740567" cy="18158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Социальное обслуживание</a:t>
          </a:r>
          <a:endParaRPr lang="ru-RU" sz="2000" kern="1200" dirty="0">
            <a:latin typeface="+mn-lt"/>
          </a:endParaRPr>
        </a:p>
      </dsp:txBody>
      <dsp:txXfrm>
        <a:off x="3393497" y="176873"/>
        <a:ext cx="1937873" cy="1284017"/>
      </dsp:txXfrm>
    </dsp:sp>
    <dsp:sp modelId="{411DA04F-6235-4407-AC0C-A32898FB4B6A}">
      <dsp:nvSpPr>
        <dsp:cNvPr id="0" name=""/>
        <dsp:cNvSpPr/>
      </dsp:nvSpPr>
      <dsp:spPr>
        <a:xfrm>
          <a:off x="5593338" y="1281340"/>
          <a:ext cx="2367367" cy="13109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Социальная услуга</a:t>
          </a:r>
          <a:endParaRPr lang="ru-RU" sz="2000" kern="1200" dirty="0">
            <a:latin typeface="+mn-lt"/>
          </a:endParaRPr>
        </a:p>
      </dsp:txBody>
      <dsp:txXfrm>
        <a:off x="5940031" y="1473324"/>
        <a:ext cx="1673981" cy="926984"/>
      </dsp:txXfrm>
    </dsp:sp>
    <dsp:sp modelId="{A921E1AD-7F62-4832-85AB-57B0BB6A3714}">
      <dsp:nvSpPr>
        <dsp:cNvPr id="0" name=""/>
        <dsp:cNvSpPr/>
      </dsp:nvSpPr>
      <dsp:spPr>
        <a:xfrm>
          <a:off x="3536466" y="4032454"/>
          <a:ext cx="2253885" cy="14511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Получатель социальных услуг</a:t>
          </a:r>
          <a:endParaRPr lang="ru-RU" sz="2200" kern="1200" dirty="0"/>
        </a:p>
      </dsp:txBody>
      <dsp:txXfrm>
        <a:off x="3866540" y="4244974"/>
        <a:ext cx="1593737" cy="1026139"/>
      </dsp:txXfrm>
    </dsp:sp>
    <dsp:sp modelId="{C38E0ED6-38C5-4442-9231-C714EE6936DA}">
      <dsp:nvSpPr>
        <dsp:cNvPr id="0" name=""/>
        <dsp:cNvSpPr/>
      </dsp:nvSpPr>
      <dsp:spPr>
        <a:xfrm>
          <a:off x="635836" y="3383008"/>
          <a:ext cx="2562231" cy="14511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Стандарт социальных услуг</a:t>
          </a:r>
          <a:endParaRPr lang="ru-RU" sz="2200" kern="1200" dirty="0"/>
        </a:p>
      </dsp:txBody>
      <dsp:txXfrm>
        <a:off x="1011066" y="3595528"/>
        <a:ext cx="1811771" cy="1026139"/>
      </dsp:txXfrm>
    </dsp:sp>
    <dsp:sp modelId="{93507CA6-3BBB-4D37-A8B3-4F428218C33B}">
      <dsp:nvSpPr>
        <dsp:cNvPr id="0" name=""/>
        <dsp:cNvSpPr/>
      </dsp:nvSpPr>
      <dsp:spPr>
        <a:xfrm>
          <a:off x="389750" y="1078751"/>
          <a:ext cx="3002302" cy="208781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Профилактика обстоятельств, обусловливающих нуждаемость в социальном обслуживании</a:t>
          </a:r>
          <a:endParaRPr lang="ru-RU" sz="1600" kern="1200" dirty="0">
            <a:latin typeface="+mn-lt"/>
          </a:endParaRPr>
        </a:p>
      </dsp:txBody>
      <dsp:txXfrm>
        <a:off x="829427" y="1384504"/>
        <a:ext cx="2122948" cy="1476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4582A-5F3B-4EA7-ACC1-6C4ADB4CFDDD}">
      <dsp:nvSpPr>
        <dsp:cNvPr id="0" name=""/>
        <dsp:cNvSpPr/>
      </dsp:nvSpPr>
      <dsp:spPr>
        <a:xfrm>
          <a:off x="0" y="475684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F536-F36F-4CF2-943D-EF011F61DEC3}">
      <dsp:nvSpPr>
        <dsp:cNvPr id="0" name=""/>
        <dsp:cNvSpPr/>
      </dsp:nvSpPr>
      <dsp:spPr>
        <a:xfrm>
          <a:off x="400254" y="52769"/>
          <a:ext cx="8005084" cy="614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3175">
                <a:noFill/>
              </a:ln>
              <a:solidFill>
                <a:schemeClr val="bg1"/>
              </a:solidFill>
              <a:effectLst/>
            </a:rPr>
            <a:t>Гуманность, уважение достоинства личности и соблюдение прав человека</a:t>
          </a:r>
          <a:endParaRPr lang="ru-RU" sz="2000" kern="1200" dirty="0">
            <a:ln w="3175">
              <a:noFill/>
            </a:ln>
            <a:solidFill>
              <a:schemeClr val="bg1"/>
            </a:solidFill>
            <a:effectLst/>
          </a:endParaRPr>
        </a:p>
      </dsp:txBody>
      <dsp:txXfrm>
        <a:off x="430266" y="82781"/>
        <a:ext cx="7945060" cy="554771"/>
      </dsp:txXfrm>
    </dsp:sp>
    <dsp:sp modelId="{C3612F3F-7D4E-4588-BF7C-0F66228B177B}">
      <dsp:nvSpPr>
        <dsp:cNvPr id="0" name=""/>
        <dsp:cNvSpPr/>
      </dsp:nvSpPr>
      <dsp:spPr>
        <a:xfrm>
          <a:off x="0" y="1194430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A5677-0CDA-478C-A438-ACC5442207F4}">
      <dsp:nvSpPr>
        <dsp:cNvPr id="0" name=""/>
        <dsp:cNvSpPr/>
      </dsp:nvSpPr>
      <dsp:spPr>
        <a:xfrm>
          <a:off x="400254" y="873484"/>
          <a:ext cx="8005084" cy="512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Равный свободный доступ граждан к социальному обслуживанию</a:t>
          </a:r>
          <a:endParaRPr lang="ru-RU" sz="2000" kern="1200" dirty="0"/>
        </a:p>
      </dsp:txBody>
      <dsp:txXfrm>
        <a:off x="425288" y="898518"/>
        <a:ext cx="7955016" cy="462758"/>
      </dsp:txXfrm>
    </dsp:sp>
    <dsp:sp modelId="{E0BC71B0-9FB8-4CCA-B58D-69ABCD2C0315}">
      <dsp:nvSpPr>
        <dsp:cNvPr id="0" name=""/>
        <dsp:cNvSpPr/>
      </dsp:nvSpPr>
      <dsp:spPr>
        <a:xfrm>
          <a:off x="0" y="1808314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2254E-51D5-4A3C-8EFE-D3465B00BF80}">
      <dsp:nvSpPr>
        <dsp:cNvPr id="0" name=""/>
        <dsp:cNvSpPr/>
      </dsp:nvSpPr>
      <dsp:spPr>
        <a:xfrm>
          <a:off x="400254" y="1592230"/>
          <a:ext cx="8005084" cy="407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Адресность предоставления социальных услуг</a:t>
          </a:r>
          <a:endParaRPr lang="ru-RU" sz="2000" kern="1200" dirty="0"/>
        </a:p>
      </dsp:txBody>
      <dsp:txXfrm>
        <a:off x="420169" y="1612145"/>
        <a:ext cx="7965254" cy="368133"/>
      </dsp:txXfrm>
    </dsp:sp>
    <dsp:sp modelId="{61727CA9-EE84-499D-A847-8790333CFBBB}">
      <dsp:nvSpPr>
        <dsp:cNvPr id="0" name=""/>
        <dsp:cNvSpPr/>
      </dsp:nvSpPr>
      <dsp:spPr>
        <a:xfrm>
          <a:off x="0" y="2422194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76CAE-813A-4C43-B02E-2D6FE6A43157}">
      <dsp:nvSpPr>
        <dsp:cNvPr id="0" name=""/>
        <dsp:cNvSpPr/>
      </dsp:nvSpPr>
      <dsp:spPr>
        <a:xfrm>
          <a:off x="400254" y="2206114"/>
          <a:ext cx="8005084" cy="40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Добровольность</a:t>
          </a:r>
        </a:p>
      </dsp:txBody>
      <dsp:txXfrm>
        <a:off x="420169" y="2226029"/>
        <a:ext cx="7965254" cy="368129"/>
      </dsp:txXfrm>
    </dsp:sp>
    <dsp:sp modelId="{AE05FCE9-1849-43E6-AC2C-E8B6FF6AA973}">
      <dsp:nvSpPr>
        <dsp:cNvPr id="0" name=""/>
        <dsp:cNvSpPr/>
      </dsp:nvSpPr>
      <dsp:spPr>
        <a:xfrm>
          <a:off x="0" y="2838871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91EB-2150-47C5-A81E-84B97286A213}">
      <dsp:nvSpPr>
        <dsp:cNvPr id="0" name=""/>
        <dsp:cNvSpPr/>
      </dsp:nvSpPr>
      <dsp:spPr>
        <a:xfrm>
          <a:off x="400254" y="2819994"/>
          <a:ext cx="8005084" cy="407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Конфиденциальность</a:t>
          </a:r>
          <a:endParaRPr lang="ru-RU" sz="2000" kern="1200" dirty="0"/>
        </a:p>
      </dsp:txBody>
      <dsp:txXfrm>
        <a:off x="420169" y="2839909"/>
        <a:ext cx="7965254" cy="368133"/>
      </dsp:txXfrm>
    </dsp:sp>
    <dsp:sp modelId="{7B83186F-32CA-4A7A-8700-EA45C416EA0E}">
      <dsp:nvSpPr>
        <dsp:cNvPr id="0" name=""/>
        <dsp:cNvSpPr/>
      </dsp:nvSpPr>
      <dsp:spPr>
        <a:xfrm>
          <a:off x="0" y="3783690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D2F8E-ADCE-4E60-B9F5-F8E42A88A742}">
      <dsp:nvSpPr>
        <dsp:cNvPr id="0" name=""/>
        <dsp:cNvSpPr/>
      </dsp:nvSpPr>
      <dsp:spPr>
        <a:xfrm>
          <a:off x="400254" y="3433878"/>
          <a:ext cx="8005084" cy="541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Приближенность поставщиков социальных услуг к месту жительства получателей </a:t>
          </a:r>
          <a:r>
            <a:rPr lang="ru-RU" sz="2000" kern="1200" dirty="0" smtClean="0"/>
            <a:t>социальных </a:t>
          </a:r>
          <a:r>
            <a:rPr lang="ru-RU" sz="2000" kern="1200" dirty="0" smtClean="0"/>
            <a:t>услуг</a:t>
          </a:r>
        </a:p>
      </dsp:txBody>
      <dsp:txXfrm>
        <a:off x="426697" y="3460321"/>
        <a:ext cx="7952198" cy="488806"/>
      </dsp:txXfrm>
    </dsp:sp>
    <dsp:sp modelId="{ABCF9EB0-4DDA-4747-803D-D3373C8DD301}">
      <dsp:nvSpPr>
        <dsp:cNvPr id="0" name=""/>
        <dsp:cNvSpPr/>
      </dsp:nvSpPr>
      <dsp:spPr>
        <a:xfrm>
          <a:off x="0" y="4560649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88D7-8221-4F31-A35D-0F18FD233E26}">
      <dsp:nvSpPr>
        <dsp:cNvPr id="0" name=""/>
        <dsp:cNvSpPr/>
      </dsp:nvSpPr>
      <dsp:spPr>
        <a:xfrm>
          <a:off x="400254" y="4181490"/>
          <a:ext cx="8005084" cy="571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Достаточность количества поставщиков, а также их финансовых, материально-технических, кадровых и информационных ресурсов</a:t>
          </a:r>
          <a:endParaRPr lang="ru-RU" sz="2000" kern="1200" dirty="0"/>
        </a:p>
      </dsp:txBody>
      <dsp:txXfrm>
        <a:off x="428130" y="4209366"/>
        <a:ext cx="7949332" cy="515286"/>
      </dsp:txXfrm>
    </dsp:sp>
    <dsp:sp modelId="{0B62EB77-2D60-4535-8D7D-7B68CE694A34}">
      <dsp:nvSpPr>
        <dsp:cNvPr id="0" name=""/>
        <dsp:cNvSpPr/>
      </dsp:nvSpPr>
      <dsp:spPr>
        <a:xfrm>
          <a:off x="0" y="5308262"/>
          <a:ext cx="8407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3F0F-4C17-4BCF-8AFB-56902CD56CD1}">
      <dsp:nvSpPr>
        <dsp:cNvPr id="0" name=""/>
        <dsp:cNvSpPr/>
      </dsp:nvSpPr>
      <dsp:spPr>
        <a:xfrm>
          <a:off x="400254" y="4958449"/>
          <a:ext cx="8005084" cy="541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Сохранение пребывания гражданина в привычной благоприятной среде</a:t>
          </a:r>
          <a:endParaRPr lang="ru-RU" sz="2000" kern="1200" dirty="0"/>
        </a:p>
      </dsp:txBody>
      <dsp:txXfrm>
        <a:off x="426697" y="4984892"/>
        <a:ext cx="7952198" cy="488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0DDD5-F0CC-4D71-BA64-C91880269789}">
      <dsp:nvSpPr>
        <dsp:cNvPr id="0" name=""/>
        <dsp:cNvSpPr/>
      </dsp:nvSpPr>
      <dsp:spPr>
        <a:xfrm>
          <a:off x="636" y="560558"/>
          <a:ext cx="2738152" cy="3285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16200000">
        <a:off x="-1072719" y="1633914"/>
        <a:ext cx="2694341" cy="547630"/>
      </dsp:txXfrm>
    </dsp:sp>
    <dsp:sp modelId="{0C5A66F7-C6C3-4A09-B388-67CF0FE7D340}">
      <dsp:nvSpPr>
        <dsp:cNvPr id="0" name=""/>
        <dsp:cNvSpPr/>
      </dsp:nvSpPr>
      <dsp:spPr>
        <a:xfrm>
          <a:off x="548266" y="560558"/>
          <a:ext cx="2039923" cy="3285782"/>
        </a:xfrm>
        <a:prstGeom prst="rect">
          <a:avLst/>
        </a:prstGeom>
        <a:noFill/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Установление: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-основ гос. Политики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-методических рекомендаций по разработке нормативов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-примерного перечня социальных услуг</a:t>
          </a:r>
        </a:p>
      </dsp:txBody>
      <dsp:txXfrm>
        <a:off x="548266" y="560558"/>
        <a:ext cx="2039923" cy="3285782"/>
      </dsp:txXfrm>
    </dsp:sp>
    <dsp:sp modelId="{1B13680E-7D76-413B-853C-D4F4499A77E9}">
      <dsp:nvSpPr>
        <dsp:cNvPr id="0" name=""/>
        <dsp:cNvSpPr/>
      </dsp:nvSpPr>
      <dsp:spPr>
        <a:xfrm>
          <a:off x="2834623" y="560558"/>
          <a:ext cx="2738152" cy="3285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16200000">
        <a:off x="1761268" y="1633914"/>
        <a:ext cx="2694341" cy="547630"/>
      </dsp:txXfrm>
    </dsp:sp>
    <dsp:sp modelId="{6A734154-13EB-45D2-855E-F449AF2501D8}">
      <dsp:nvSpPr>
        <dsp:cNvPr id="0" name=""/>
        <dsp:cNvSpPr/>
      </dsp:nvSpPr>
      <dsp:spPr>
        <a:xfrm rot="5400000">
          <a:off x="2606972" y="3170856"/>
          <a:ext cx="482684" cy="410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0480E9-52D6-4DBB-9A2E-6E659B0FDFC9}">
      <dsp:nvSpPr>
        <dsp:cNvPr id="0" name=""/>
        <dsp:cNvSpPr/>
      </dsp:nvSpPr>
      <dsp:spPr>
        <a:xfrm>
          <a:off x="3382254" y="560558"/>
          <a:ext cx="2039923" cy="3285782"/>
        </a:xfrm>
        <a:prstGeom prst="rect">
          <a:avLst/>
        </a:prstGeom>
        <a:noFill/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Контроль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(надзор)</a:t>
          </a:r>
          <a:endParaRPr lang="ru-RU" sz="3600" kern="1200" dirty="0"/>
        </a:p>
      </dsp:txBody>
      <dsp:txXfrm>
        <a:off x="3382254" y="560558"/>
        <a:ext cx="2039923" cy="3285782"/>
      </dsp:txXfrm>
    </dsp:sp>
    <dsp:sp modelId="{702FA1B6-8E44-43BD-9A6F-4E07FE9F2B27}">
      <dsp:nvSpPr>
        <dsp:cNvPr id="0" name=""/>
        <dsp:cNvSpPr/>
      </dsp:nvSpPr>
      <dsp:spPr>
        <a:xfrm>
          <a:off x="5668611" y="560558"/>
          <a:ext cx="2738152" cy="32857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16200000">
        <a:off x="4595255" y="1633914"/>
        <a:ext cx="2694341" cy="547630"/>
      </dsp:txXfrm>
    </dsp:sp>
    <dsp:sp modelId="{67FD180E-E598-4EE2-81CC-73179D67A95A}">
      <dsp:nvSpPr>
        <dsp:cNvPr id="0" name=""/>
        <dsp:cNvSpPr/>
      </dsp:nvSpPr>
      <dsp:spPr>
        <a:xfrm rot="5400000">
          <a:off x="5440959" y="3170856"/>
          <a:ext cx="482684" cy="410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2AACD-7605-43AF-BD3A-649723B67128}">
      <dsp:nvSpPr>
        <dsp:cNvPr id="0" name=""/>
        <dsp:cNvSpPr/>
      </dsp:nvSpPr>
      <dsp:spPr>
        <a:xfrm>
          <a:off x="6216241" y="560558"/>
          <a:ext cx="2039923" cy="3285782"/>
        </a:xfrm>
        <a:prstGeom prst="rect">
          <a:avLst/>
        </a:prstGeom>
        <a:noFill/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Ведение статистики и учета и др.</a:t>
          </a:r>
          <a:endParaRPr lang="ru-RU" sz="3200" kern="1200" dirty="0"/>
        </a:p>
      </dsp:txBody>
      <dsp:txXfrm>
        <a:off x="6216241" y="560558"/>
        <a:ext cx="2039923" cy="3285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2C61-8CE1-4363-895E-66A22CBADA39}">
      <dsp:nvSpPr>
        <dsp:cNvPr id="0" name=""/>
        <dsp:cNvSpPr/>
      </dsp:nvSpPr>
      <dsp:spPr>
        <a:xfrm>
          <a:off x="0" y="138553"/>
          <a:ext cx="8407400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Министерство социальной защиты населения Кузбасса</a:t>
          </a:r>
          <a:endParaRPr lang="ru-RU" sz="1900" kern="1200" dirty="0"/>
        </a:p>
      </dsp:txBody>
      <dsp:txXfrm>
        <a:off x="21161" y="159714"/>
        <a:ext cx="8365078" cy="391163"/>
      </dsp:txXfrm>
    </dsp:sp>
    <dsp:sp modelId="{5E8CC402-47D9-4B55-8569-806E4104BE79}">
      <dsp:nvSpPr>
        <dsp:cNvPr id="0" name=""/>
        <dsp:cNvSpPr/>
      </dsp:nvSpPr>
      <dsp:spPr>
        <a:xfrm>
          <a:off x="0" y="572038"/>
          <a:ext cx="8407400" cy="23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3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 </a:t>
          </a:r>
          <a:r>
            <a:rPr lang="ru-RU" sz="1500" kern="1200" dirty="0" smtClean="0"/>
            <a:t>организация поддержки социально ориентированных некоммерческих организаций, благотворителей и добровольцев (волонтеров), осуществляющих деятельность в сфере социального обслуживания </a:t>
          </a:r>
          <a:r>
            <a:rPr lang="en-US" sz="1500" kern="1200" dirty="0" smtClean="0"/>
            <a:t>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создание условий для организации проведения независимой оценки качества условий оказания услуг организациями социального обслуживания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обеспечение бесплатного доступа к информации о поставщиках социальных услуг, предоставляемых ими социальных услугах, видах социальных услуг, сроках, порядке и об условиях их предоставления, о тарифах на эти услуги, в том числе через средства массовой информации, включая размещение информации на официальных сайтах в сети "Интернет"</a:t>
          </a:r>
          <a:endParaRPr lang="ru-RU" sz="1500" kern="1200" dirty="0"/>
        </a:p>
      </dsp:txBody>
      <dsp:txXfrm>
        <a:off x="0" y="572038"/>
        <a:ext cx="8407400" cy="2359800"/>
      </dsp:txXfrm>
    </dsp:sp>
    <dsp:sp modelId="{D2D1BCB0-5722-464B-BCC8-1ACF745E6562}">
      <dsp:nvSpPr>
        <dsp:cNvPr id="0" name=""/>
        <dsp:cNvSpPr/>
      </dsp:nvSpPr>
      <dsp:spPr>
        <a:xfrm>
          <a:off x="0" y="2931838"/>
          <a:ext cx="8407400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Министерство социальной защиты населения Кузбасса</a:t>
          </a:r>
          <a:endParaRPr lang="ru-RU" sz="1900" kern="1200" dirty="0"/>
        </a:p>
      </dsp:txBody>
      <dsp:txXfrm>
        <a:off x="21161" y="2952999"/>
        <a:ext cx="8365078" cy="391163"/>
      </dsp:txXfrm>
    </dsp:sp>
    <dsp:sp modelId="{D01D141E-A283-4EF7-B556-2550DD700B6E}">
      <dsp:nvSpPr>
        <dsp:cNvPr id="0" name=""/>
        <dsp:cNvSpPr/>
      </dsp:nvSpPr>
      <dsp:spPr>
        <a:xfrm>
          <a:off x="0" y="3365323"/>
          <a:ext cx="8407400" cy="123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3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+mn-lt"/>
            </a:rPr>
            <a:t>разработка и апробация методик и технологий в сфере социального обслуживания;</a:t>
          </a:r>
          <a:endParaRPr lang="ru-RU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+mn-lt"/>
            </a:rPr>
            <a:t>ведение учета и отчетности в сфере социального обслуживания в субъекте Российской Федерации</a:t>
          </a:r>
          <a:endParaRPr lang="ru-RU" sz="1500" kern="1200" dirty="0">
            <a:latin typeface="+mn-lt"/>
          </a:endParaRPr>
        </a:p>
      </dsp:txBody>
      <dsp:txXfrm>
        <a:off x="0" y="3365323"/>
        <a:ext cx="8407400" cy="1230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B02C2-12B3-48B4-9987-19BA2381268F}">
      <dsp:nvSpPr>
        <dsp:cNvPr id="0" name=""/>
        <dsp:cNvSpPr/>
      </dsp:nvSpPr>
      <dsp:spPr>
        <a:xfrm>
          <a:off x="0" y="916881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FE2-49FE-40B3-AFD8-E9D9A023549B}">
      <dsp:nvSpPr>
        <dsp:cNvPr id="0" name=""/>
        <dsp:cNvSpPr/>
      </dsp:nvSpPr>
      <dsp:spPr>
        <a:xfrm>
          <a:off x="374574" y="125562"/>
          <a:ext cx="5879432" cy="8967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600" kern="1200" dirty="0" smtClean="0"/>
            <a:t>Поставщики социальных услуг обеспечивают открытость и общедоступность информации:</a:t>
          </a:r>
          <a:endParaRPr lang="ru-RU" sz="1600" kern="1200" dirty="0"/>
        </a:p>
      </dsp:txBody>
      <dsp:txXfrm>
        <a:off x="418349" y="169337"/>
        <a:ext cx="5791882" cy="809183"/>
      </dsp:txXfrm>
    </dsp:sp>
    <dsp:sp modelId="{04502537-5A5B-4A9D-AEBC-1E9E085C16EA}">
      <dsp:nvSpPr>
        <dsp:cNvPr id="0" name=""/>
        <dsp:cNvSpPr/>
      </dsp:nvSpPr>
      <dsp:spPr>
        <a:xfrm>
          <a:off x="0" y="1900293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610124"/>
              <a:satOff val="-6260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DDDF9-7478-4718-95D4-85980E3430C2}">
      <dsp:nvSpPr>
        <dsp:cNvPr id="0" name=""/>
        <dsp:cNvSpPr/>
      </dsp:nvSpPr>
      <dsp:spPr>
        <a:xfrm>
          <a:off x="374574" y="1061665"/>
          <a:ext cx="5879432" cy="904212"/>
        </a:xfrm>
        <a:prstGeom prst="roundRect">
          <a:avLst/>
        </a:prstGeom>
        <a:solidFill>
          <a:schemeClr val="accent5">
            <a:hueOff val="2610124"/>
            <a:satOff val="-6260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дате государственной регистрации, об учредителе, о месте нахождения, филиалах, режиме, графике работы, контактных телефонах и адресах электронной почты</a:t>
          </a:r>
          <a:endParaRPr lang="ru-RU" sz="1600" kern="1200" dirty="0"/>
        </a:p>
      </dsp:txBody>
      <dsp:txXfrm>
        <a:off x="418714" y="1105805"/>
        <a:ext cx="5791152" cy="815932"/>
      </dsp:txXfrm>
    </dsp:sp>
    <dsp:sp modelId="{381565F4-C8AE-4704-A7BE-B3060445777E}">
      <dsp:nvSpPr>
        <dsp:cNvPr id="0" name=""/>
        <dsp:cNvSpPr/>
      </dsp:nvSpPr>
      <dsp:spPr>
        <a:xfrm>
          <a:off x="0" y="2498995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220249"/>
              <a:satOff val="-12520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7650-F241-4594-8A06-E0931549818C}">
      <dsp:nvSpPr>
        <dsp:cNvPr id="0" name=""/>
        <dsp:cNvSpPr/>
      </dsp:nvSpPr>
      <dsp:spPr>
        <a:xfrm>
          <a:off x="374574" y="2069778"/>
          <a:ext cx="5879432" cy="519501"/>
        </a:xfrm>
        <a:prstGeom prst="roundRect">
          <a:avLst/>
        </a:prstGeom>
        <a:solidFill>
          <a:schemeClr val="accent5">
            <a:hueOff val="5220249"/>
            <a:satOff val="-12520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структуре и органах управления организации</a:t>
          </a:r>
          <a:endParaRPr lang="ru-RU" sz="1600" kern="1200" dirty="0"/>
        </a:p>
      </dsp:txBody>
      <dsp:txXfrm>
        <a:off x="399934" y="2095138"/>
        <a:ext cx="5828712" cy="468781"/>
      </dsp:txXfrm>
    </dsp:sp>
    <dsp:sp modelId="{DCE097AA-4E05-4AF4-A8A1-95A9D2F9CF81}">
      <dsp:nvSpPr>
        <dsp:cNvPr id="0" name=""/>
        <dsp:cNvSpPr/>
      </dsp:nvSpPr>
      <dsp:spPr>
        <a:xfrm>
          <a:off x="0" y="3500955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830373"/>
              <a:satOff val="-18780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547EE-9FAD-4E30-A363-2B137A5C9D5D}">
      <dsp:nvSpPr>
        <dsp:cNvPr id="0" name=""/>
        <dsp:cNvSpPr/>
      </dsp:nvSpPr>
      <dsp:spPr>
        <a:xfrm>
          <a:off x="374574" y="2645843"/>
          <a:ext cx="5879432" cy="922759"/>
        </a:xfrm>
        <a:prstGeom prst="roundRect">
          <a:avLst/>
        </a:prstGeom>
        <a:solidFill>
          <a:schemeClr val="accent5">
            <a:hueOff val="7830373"/>
            <a:satOff val="-1878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форме социального обслуживания, видах социальных услуг, порядке и условиях их предоставления, тарифах на социальные услуги</a:t>
          </a:r>
          <a:endParaRPr lang="ru-RU" sz="1600" kern="1200" dirty="0"/>
        </a:p>
      </dsp:txBody>
      <dsp:txXfrm>
        <a:off x="419619" y="2690888"/>
        <a:ext cx="5789342" cy="832669"/>
      </dsp:txXfrm>
    </dsp:sp>
    <dsp:sp modelId="{FDD06DCD-9792-4DCF-8814-34488FD1C0D9}">
      <dsp:nvSpPr>
        <dsp:cNvPr id="0" name=""/>
        <dsp:cNvSpPr/>
      </dsp:nvSpPr>
      <dsp:spPr>
        <a:xfrm>
          <a:off x="0" y="4730149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440497"/>
              <a:satOff val="-2504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D34F-2B22-4EBD-A2F1-D023BB7501DF}">
      <dsp:nvSpPr>
        <dsp:cNvPr id="0" name=""/>
        <dsp:cNvSpPr/>
      </dsp:nvSpPr>
      <dsp:spPr>
        <a:xfrm>
          <a:off x="419959" y="3653955"/>
          <a:ext cx="5879432" cy="1149994"/>
        </a:xfrm>
        <a:prstGeom prst="round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 численности получателей социальных услуг по формам социального обслуживания и видам социальных услуг за счет бюджетных ассигнований бюджетов субъектов Российской Федерации и в соответствии с договорами за счет средств физических лиц и (или) юридических лиц</a:t>
          </a:r>
        </a:p>
      </dsp:txBody>
      <dsp:txXfrm>
        <a:off x="476097" y="3710093"/>
        <a:ext cx="5767156" cy="1037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B02C2-12B3-48B4-9987-19BA2381268F}">
      <dsp:nvSpPr>
        <dsp:cNvPr id="0" name=""/>
        <dsp:cNvSpPr/>
      </dsp:nvSpPr>
      <dsp:spPr>
        <a:xfrm>
          <a:off x="0" y="1180941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FE2-49FE-40B3-AFD8-E9D9A023549B}">
      <dsp:nvSpPr>
        <dsp:cNvPr id="0" name=""/>
        <dsp:cNvSpPr/>
      </dsp:nvSpPr>
      <dsp:spPr>
        <a:xfrm>
          <a:off x="230561" y="0"/>
          <a:ext cx="5879432" cy="11209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руководителе, его заместителях, руководителях филиалов (при их наличии), о персональном составе работников (с указанием с их согласия уровня образования, квалификации и опыта работы)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85283" y="54722"/>
        <a:ext cx="5769988" cy="1011532"/>
      </dsp:txXfrm>
    </dsp:sp>
    <dsp:sp modelId="{04502537-5A5B-4A9D-AEBC-1E9E085C16EA}">
      <dsp:nvSpPr>
        <dsp:cNvPr id="0" name=""/>
        <dsp:cNvSpPr/>
      </dsp:nvSpPr>
      <dsp:spPr>
        <a:xfrm>
          <a:off x="0" y="1787163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610124"/>
              <a:satOff val="-6260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DDDF9-7478-4718-95D4-85980E3430C2}">
      <dsp:nvSpPr>
        <dsp:cNvPr id="0" name=""/>
        <dsp:cNvSpPr/>
      </dsp:nvSpPr>
      <dsp:spPr>
        <a:xfrm>
          <a:off x="230561" y="1205682"/>
          <a:ext cx="5879432" cy="527022"/>
        </a:xfrm>
        <a:prstGeom prst="roundRect">
          <a:avLst/>
        </a:prstGeom>
        <a:solidFill>
          <a:schemeClr val="accent5">
            <a:hueOff val="2610124"/>
            <a:satOff val="-6260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материально-техническом обеспечении предоставления социальных услуг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56288" y="1231409"/>
        <a:ext cx="5827978" cy="475568"/>
      </dsp:txXfrm>
    </dsp:sp>
    <dsp:sp modelId="{381565F4-C8AE-4704-A7BE-B3060445777E}">
      <dsp:nvSpPr>
        <dsp:cNvPr id="0" name=""/>
        <dsp:cNvSpPr/>
      </dsp:nvSpPr>
      <dsp:spPr>
        <a:xfrm>
          <a:off x="0" y="2643010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220249"/>
              <a:satOff val="-12520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7650-F241-4594-8A06-E0931549818C}">
      <dsp:nvSpPr>
        <dsp:cNvPr id="0" name=""/>
        <dsp:cNvSpPr/>
      </dsp:nvSpPr>
      <dsp:spPr>
        <a:xfrm>
          <a:off x="230561" y="1853755"/>
          <a:ext cx="5879432" cy="776647"/>
        </a:xfrm>
        <a:prstGeom prst="roundRect">
          <a:avLst/>
        </a:prstGeom>
        <a:solidFill>
          <a:schemeClr val="accent5">
            <a:hueOff val="5220249"/>
            <a:satOff val="-12520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количестве свободных мест  для приема получателей социальных услуг за счет бюджетных ассигнований и за счет  средств физических лиц и (или) юридических лиц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68474" y="1891668"/>
        <a:ext cx="5803606" cy="700821"/>
      </dsp:txXfrm>
    </dsp:sp>
    <dsp:sp modelId="{DCE097AA-4E05-4AF4-A8A1-95A9D2F9CF81}">
      <dsp:nvSpPr>
        <dsp:cNvPr id="0" name=""/>
        <dsp:cNvSpPr/>
      </dsp:nvSpPr>
      <dsp:spPr>
        <a:xfrm>
          <a:off x="0" y="3461137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830373"/>
              <a:satOff val="-18780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547EE-9FAD-4E30-A363-2B137A5C9D5D}">
      <dsp:nvSpPr>
        <dsp:cNvPr id="0" name=""/>
        <dsp:cNvSpPr/>
      </dsp:nvSpPr>
      <dsp:spPr>
        <a:xfrm>
          <a:off x="230561" y="2717850"/>
          <a:ext cx="5879432" cy="738926"/>
        </a:xfrm>
        <a:prstGeom prst="roundRect">
          <a:avLst/>
        </a:prstGeom>
        <a:solidFill>
          <a:schemeClr val="accent5">
            <a:hueOff val="7830373"/>
            <a:satOff val="-1878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об объеме предоставляемых социальных услуг за счет бюджетных ассигнований и в соответствии с договорами за счет физических и (или) юридических лиц</a:t>
          </a:r>
          <a:endParaRPr lang="ru-RU" sz="1600" kern="1200" dirty="0"/>
        </a:p>
      </dsp:txBody>
      <dsp:txXfrm>
        <a:off x="266632" y="2753921"/>
        <a:ext cx="5807290" cy="666784"/>
      </dsp:txXfrm>
    </dsp:sp>
    <dsp:sp modelId="{FDD06DCD-9792-4DCF-8814-34488FD1C0D9}">
      <dsp:nvSpPr>
        <dsp:cNvPr id="0" name=""/>
        <dsp:cNvSpPr/>
      </dsp:nvSpPr>
      <dsp:spPr>
        <a:xfrm>
          <a:off x="0" y="4690332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440497"/>
              <a:satOff val="-2504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D34F-2B22-4EBD-A2F1-D023BB7501DF}">
      <dsp:nvSpPr>
        <dsp:cNvPr id="0" name=""/>
        <dsp:cNvSpPr/>
      </dsp:nvSpPr>
      <dsp:spPr>
        <a:xfrm>
          <a:off x="230561" y="3581946"/>
          <a:ext cx="5879432" cy="1149994"/>
        </a:xfrm>
        <a:prstGeom prst="round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наличии лицензии на осуществление деятельности, подлежащей лицензированию</a:t>
          </a:r>
          <a:endParaRPr lang="ru-RU" sz="1600" kern="1200" dirty="0"/>
        </a:p>
      </dsp:txBody>
      <dsp:txXfrm>
        <a:off x="286699" y="3638084"/>
        <a:ext cx="5767156" cy="1037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B02C2-12B3-48B4-9987-19BA2381268F}">
      <dsp:nvSpPr>
        <dsp:cNvPr id="0" name=""/>
        <dsp:cNvSpPr/>
      </dsp:nvSpPr>
      <dsp:spPr>
        <a:xfrm>
          <a:off x="0" y="426559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FE2-49FE-40B3-AFD8-E9D9A023549B}">
      <dsp:nvSpPr>
        <dsp:cNvPr id="0" name=""/>
        <dsp:cNvSpPr/>
      </dsp:nvSpPr>
      <dsp:spPr>
        <a:xfrm>
          <a:off x="230561" y="125561"/>
          <a:ext cx="5879432" cy="4262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 финансово – хозяйственной деятельности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51371" y="146371"/>
        <a:ext cx="5837812" cy="384672"/>
      </dsp:txXfrm>
    </dsp:sp>
    <dsp:sp modelId="{04502537-5A5B-4A9D-AEBC-1E9E085C16EA}">
      <dsp:nvSpPr>
        <dsp:cNvPr id="0" name=""/>
        <dsp:cNvSpPr/>
      </dsp:nvSpPr>
      <dsp:spPr>
        <a:xfrm>
          <a:off x="0" y="1298487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610124"/>
              <a:satOff val="-6260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DDDF9-7478-4718-95D4-85980E3430C2}">
      <dsp:nvSpPr>
        <dsp:cNvPr id="0" name=""/>
        <dsp:cNvSpPr/>
      </dsp:nvSpPr>
      <dsp:spPr>
        <a:xfrm>
          <a:off x="230561" y="629619"/>
          <a:ext cx="5879432" cy="792728"/>
        </a:xfrm>
        <a:prstGeom prst="roundRect">
          <a:avLst/>
        </a:prstGeom>
        <a:solidFill>
          <a:schemeClr val="accent5">
            <a:hueOff val="2610124"/>
            <a:satOff val="-6260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 правилах внутреннего трудового распорядка для получателей социальных услуг, правилах внутреннего трудового распорядка, коллективном договоре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69259" y="668317"/>
        <a:ext cx="5802036" cy="715332"/>
      </dsp:txXfrm>
    </dsp:sp>
    <dsp:sp modelId="{381565F4-C8AE-4704-A7BE-B3060445777E}">
      <dsp:nvSpPr>
        <dsp:cNvPr id="0" name=""/>
        <dsp:cNvSpPr/>
      </dsp:nvSpPr>
      <dsp:spPr>
        <a:xfrm>
          <a:off x="0" y="2329232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220249"/>
              <a:satOff val="-12520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7650-F241-4594-8A06-E0931549818C}">
      <dsp:nvSpPr>
        <dsp:cNvPr id="0" name=""/>
        <dsp:cNvSpPr/>
      </dsp:nvSpPr>
      <dsp:spPr>
        <a:xfrm>
          <a:off x="230561" y="1493714"/>
          <a:ext cx="5879432" cy="951544"/>
        </a:xfrm>
        <a:prstGeom prst="roundRect">
          <a:avLst/>
        </a:prstGeom>
        <a:solidFill>
          <a:schemeClr val="accent5">
            <a:hueOff val="5220249"/>
            <a:satOff val="-12520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 наличии предписаний контрольных органов, осуществляющих государственный контроль в сфере социального обслуживания и отчетов об исполнении указанных предписаний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77012" y="1540165"/>
        <a:ext cx="5786530" cy="858642"/>
      </dsp:txXfrm>
    </dsp:sp>
    <dsp:sp modelId="{FDD06DCD-9792-4DCF-8814-34488FD1C0D9}">
      <dsp:nvSpPr>
        <dsp:cNvPr id="0" name=""/>
        <dsp:cNvSpPr/>
      </dsp:nvSpPr>
      <dsp:spPr>
        <a:xfrm>
          <a:off x="0" y="3558426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830373"/>
              <a:satOff val="-18780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D34F-2B22-4EBD-A2F1-D023BB7501DF}">
      <dsp:nvSpPr>
        <dsp:cNvPr id="0" name=""/>
        <dsp:cNvSpPr/>
      </dsp:nvSpPr>
      <dsp:spPr>
        <a:xfrm>
          <a:off x="230561" y="2501826"/>
          <a:ext cx="5879432" cy="1149994"/>
        </a:xfrm>
        <a:prstGeom prst="roundRect">
          <a:avLst/>
        </a:prstGeom>
        <a:solidFill>
          <a:schemeClr val="accent5">
            <a:hueOff val="7830373"/>
            <a:satOff val="-1878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 проведении независимой оценки качества условий оказания услуг организациями социального обслуживания, которая определяется  уполномоченным федеральным органом исполнительной власти</a:t>
          </a:r>
          <a:endParaRPr lang="ru-RU" sz="1600" kern="1200" dirty="0"/>
        </a:p>
      </dsp:txBody>
      <dsp:txXfrm>
        <a:off x="286699" y="2557964"/>
        <a:ext cx="5767156" cy="1037718"/>
      </dsp:txXfrm>
    </dsp:sp>
    <dsp:sp modelId="{CEA05304-6726-4B33-B458-5E8DD30B2B22}">
      <dsp:nvSpPr>
        <dsp:cNvPr id="0" name=""/>
        <dsp:cNvSpPr/>
      </dsp:nvSpPr>
      <dsp:spPr>
        <a:xfrm>
          <a:off x="0" y="4750030"/>
          <a:ext cx="8407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440497"/>
              <a:satOff val="-2504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914B8-B7E2-4BEE-984C-1B19B04A88BC}">
      <dsp:nvSpPr>
        <dsp:cNvPr id="0" name=""/>
        <dsp:cNvSpPr/>
      </dsp:nvSpPr>
      <dsp:spPr>
        <a:xfrm>
          <a:off x="230561" y="3725962"/>
          <a:ext cx="5879432" cy="1112403"/>
        </a:xfrm>
        <a:prstGeom prst="round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 иной информации, которая размещается, опубликовывается по решению поставщика социальных услуг и (или) размещение, опубликование которой являются обязательными в соответствии с законодательством Российской Федерации</a:t>
          </a:r>
        </a:p>
      </dsp:txBody>
      <dsp:txXfrm>
        <a:off x="284864" y="3780265"/>
        <a:ext cx="5770826" cy="1003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6DCD-9792-4DCF-8814-34488FD1C0D9}">
      <dsp:nvSpPr>
        <dsp:cNvPr id="0" name=""/>
        <dsp:cNvSpPr/>
      </dsp:nvSpPr>
      <dsp:spPr>
        <a:xfrm>
          <a:off x="0" y="2819727"/>
          <a:ext cx="84074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1D34F-2B22-4EBD-A2F1-D023BB7501DF}">
      <dsp:nvSpPr>
        <dsp:cNvPr id="0" name=""/>
        <dsp:cNvSpPr/>
      </dsp:nvSpPr>
      <dsp:spPr>
        <a:xfrm>
          <a:off x="230561" y="53554"/>
          <a:ext cx="5879432" cy="29156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Информация и документы, подлежат размещению на официальном сайте поставщика социальных услуг в сети «Интернет» и обновлению в течение десяти рабочих дней со дня их создания, получения или внесения в них соответствующих изменений. Порядок размещения на официальном сайте поставщика социальных услуг в сети «Интернет» и обновления информации об этом поставщике (в том числе содержание указанной информации и форма ее предоставления) утверждается уполномоченным федеральным органом исполнительной власти.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72889" y="195882"/>
        <a:ext cx="5594776" cy="2630947"/>
      </dsp:txXfrm>
    </dsp:sp>
    <dsp:sp modelId="{CEA05304-6726-4B33-B458-5E8DD30B2B22}">
      <dsp:nvSpPr>
        <dsp:cNvPr id="0" name=""/>
        <dsp:cNvSpPr/>
      </dsp:nvSpPr>
      <dsp:spPr>
        <a:xfrm>
          <a:off x="0" y="4726292"/>
          <a:ext cx="84074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440497"/>
              <a:satOff val="-25040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914B8-B7E2-4BEE-984C-1B19B04A88BC}">
      <dsp:nvSpPr>
        <dsp:cNvPr id="0" name=""/>
        <dsp:cNvSpPr/>
      </dsp:nvSpPr>
      <dsp:spPr>
        <a:xfrm>
          <a:off x="230561" y="3087784"/>
          <a:ext cx="5879432" cy="1779845"/>
        </a:xfrm>
        <a:prstGeom prst="round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Приказ Минтруда России от 17.11.2014 N 886н  «Об утверждении Порядка размещения на официальном сайте поставщика социальных услуг в информационно-телекоммуникационной сети "Интернет" и обновления информации об этом поставщике (в том числе содержания указанной информации и формы ее предоставления)»  </a:t>
          </a:r>
          <a:endParaRPr lang="ru-RU" sz="1800" kern="1200" dirty="0"/>
        </a:p>
      </dsp:txBody>
      <dsp:txXfrm>
        <a:off x="317446" y="3174669"/>
        <a:ext cx="5705662" cy="160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31C2-D117-4188-8C02-899F5CFD6399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B9568-37B7-4CE8-A772-FB74E1A5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8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B9568-37B7-4CE8-A772-FB74E1A57F2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5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0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1D11-8614-4B3C-821B-258F4BDE5DB0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9F74-7DB5-44C4-ADD2-F532D1D93FB2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6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1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76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02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27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378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04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268-51E9-4054-970F-7C0B21FB21DE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3B79-4340-4EBB-B3A5-804E7C430524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5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558" indent="0">
              <a:buNone/>
              <a:defRPr sz="1600" b="1"/>
            </a:lvl2pPr>
            <a:lvl3pPr marL="725115" indent="0">
              <a:buNone/>
              <a:defRPr sz="1400" b="1"/>
            </a:lvl3pPr>
            <a:lvl4pPr marL="1087672" indent="0">
              <a:buNone/>
              <a:defRPr sz="1300" b="1"/>
            </a:lvl4pPr>
            <a:lvl5pPr marL="1450221" indent="0">
              <a:buNone/>
              <a:defRPr sz="1300" b="1"/>
            </a:lvl5pPr>
            <a:lvl6pPr marL="1812778" indent="0">
              <a:buNone/>
              <a:defRPr sz="1300" b="1"/>
            </a:lvl6pPr>
            <a:lvl7pPr marL="2175334" indent="0">
              <a:buNone/>
              <a:defRPr sz="1300" b="1"/>
            </a:lvl7pPr>
            <a:lvl8pPr marL="2537890" indent="0">
              <a:buNone/>
              <a:defRPr sz="1300" b="1"/>
            </a:lvl8pPr>
            <a:lvl9pPr marL="29004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558" indent="0">
              <a:buNone/>
              <a:defRPr sz="1600" b="1"/>
            </a:lvl2pPr>
            <a:lvl3pPr marL="725115" indent="0">
              <a:buNone/>
              <a:defRPr sz="1400" b="1"/>
            </a:lvl3pPr>
            <a:lvl4pPr marL="1087672" indent="0">
              <a:buNone/>
              <a:defRPr sz="1300" b="1"/>
            </a:lvl4pPr>
            <a:lvl5pPr marL="1450221" indent="0">
              <a:buNone/>
              <a:defRPr sz="1300" b="1"/>
            </a:lvl5pPr>
            <a:lvl6pPr marL="1812778" indent="0">
              <a:buNone/>
              <a:defRPr sz="1300" b="1"/>
            </a:lvl6pPr>
            <a:lvl7pPr marL="2175334" indent="0">
              <a:buNone/>
              <a:defRPr sz="1300" b="1"/>
            </a:lvl7pPr>
            <a:lvl8pPr marL="2537890" indent="0">
              <a:buNone/>
              <a:defRPr sz="1300" b="1"/>
            </a:lvl8pPr>
            <a:lvl9pPr marL="29004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9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287D-C3CA-4F08-B061-5153A44393AB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2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11C-F24F-453C-A522-3308ECCB9E3C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6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C1D0-55B7-42EA-B774-F5F9CD4A0CA7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5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558" indent="0">
              <a:buNone/>
              <a:defRPr sz="1000"/>
            </a:lvl2pPr>
            <a:lvl3pPr marL="725115" indent="0">
              <a:buNone/>
              <a:defRPr sz="800"/>
            </a:lvl3pPr>
            <a:lvl4pPr marL="1087672" indent="0">
              <a:buNone/>
              <a:defRPr sz="700"/>
            </a:lvl4pPr>
            <a:lvl5pPr marL="1450221" indent="0">
              <a:buNone/>
              <a:defRPr sz="700"/>
            </a:lvl5pPr>
            <a:lvl6pPr marL="1812778" indent="0">
              <a:buNone/>
              <a:defRPr sz="700"/>
            </a:lvl6pPr>
            <a:lvl7pPr marL="2175334" indent="0">
              <a:buNone/>
              <a:defRPr sz="700"/>
            </a:lvl7pPr>
            <a:lvl8pPr marL="2537890" indent="0">
              <a:buNone/>
              <a:defRPr sz="700"/>
            </a:lvl8pPr>
            <a:lvl9pPr marL="29004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FA25-2F9D-48E0-BDB0-F6E60D2A8F93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558" indent="0">
              <a:buNone/>
              <a:defRPr sz="2200"/>
            </a:lvl2pPr>
            <a:lvl3pPr marL="725115" indent="0">
              <a:buNone/>
              <a:defRPr sz="1900"/>
            </a:lvl3pPr>
            <a:lvl4pPr marL="1087672" indent="0">
              <a:buNone/>
              <a:defRPr sz="1600"/>
            </a:lvl4pPr>
            <a:lvl5pPr marL="1450221" indent="0">
              <a:buNone/>
              <a:defRPr sz="1600"/>
            </a:lvl5pPr>
            <a:lvl6pPr marL="1812778" indent="0">
              <a:buNone/>
              <a:defRPr sz="1600"/>
            </a:lvl6pPr>
            <a:lvl7pPr marL="2175334" indent="0">
              <a:buNone/>
              <a:defRPr sz="1600"/>
            </a:lvl7pPr>
            <a:lvl8pPr marL="2537890" indent="0">
              <a:buNone/>
              <a:defRPr sz="1600"/>
            </a:lvl8pPr>
            <a:lvl9pPr marL="2900444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1"/>
          </a:xfrm>
        </p:spPr>
        <p:txBody>
          <a:bodyPr/>
          <a:lstStyle>
            <a:lvl1pPr marL="0" indent="0">
              <a:buNone/>
              <a:defRPr sz="1100"/>
            </a:lvl1pPr>
            <a:lvl2pPr marL="362558" indent="0">
              <a:buNone/>
              <a:defRPr sz="1000"/>
            </a:lvl2pPr>
            <a:lvl3pPr marL="725115" indent="0">
              <a:buNone/>
              <a:defRPr sz="800"/>
            </a:lvl3pPr>
            <a:lvl4pPr marL="1087672" indent="0">
              <a:buNone/>
              <a:defRPr sz="700"/>
            </a:lvl4pPr>
            <a:lvl5pPr marL="1450221" indent="0">
              <a:buNone/>
              <a:defRPr sz="700"/>
            </a:lvl5pPr>
            <a:lvl6pPr marL="1812778" indent="0">
              <a:buNone/>
              <a:defRPr sz="700"/>
            </a:lvl6pPr>
            <a:lvl7pPr marL="2175334" indent="0">
              <a:buNone/>
              <a:defRPr sz="700"/>
            </a:lvl7pPr>
            <a:lvl8pPr marL="2537890" indent="0">
              <a:buNone/>
              <a:defRPr sz="700"/>
            </a:lvl8pPr>
            <a:lvl9pPr marL="29004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CED8-7517-4D4B-B446-137028F103B8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9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4C1E-FCB3-45DC-A387-450F89F394C3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3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B042-AE7E-4B09-B09F-5E4BFDAA4853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F1F2603-B57C-47FE-A58A-115747602B32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961053E-4CB4-4462-8C66-AFD3D3C0E5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2511" tIns="36258" rIns="72511" bIns="362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72511" tIns="36258" rIns="72511" bIns="362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4"/>
          </a:xfrm>
          <a:prstGeom prst="rect">
            <a:avLst/>
          </a:prstGeom>
        </p:spPr>
        <p:txBody>
          <a:bodyPr vert="horz" lIns="72511" tIns="36258" rIns="72511" bIns="362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FAC6-1DCA-41EF-A598-55549968FE57}" type="datetime1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4"/>
          </a:xfrm>
          <a:prstGeom prst="rect">
            <a:avLst/>
          </a:prstGeom>
        </p:spPr>
        <p:txBody>
          <a:bodyPr vert="horz" lIns="72511" tIns="36258" rIns="72511" bIns="362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4"/>
          </a:xfrm>
          <a:prstGeom prst="rect">
            <a:avLst/>
          </a:prstGeom>
        </p:spPr>
        <p:txBody>
          <a:bodyPr vert="horz" lIns="72511" tIns="36258" rIns="72511" bIns="362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2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725115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916" indent="-271916" algn="l" defTabSz="725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151" indent="-226597" algn="l" defTabSz="72511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89" indent="-181276" algn="l" defTabSz="7251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946" indent="-181276" algn="l" defTabSz="7251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503" indent="-181276" algn="l" defTabSz="7251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060" indent="-181276" algn="l" defTabSz="7251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6608" indent="-181276" algn="l" defTabSz="7251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166" indent="-181276" algn="l" defTabSz="7251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1721" indent="-181276" algn="l" defTabSz="7251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58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115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672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0221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2778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5334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7890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0444" algn="l" defTabSz="7251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3" y="980728"/>
            <a:ext cx="8328047" cy="5145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5" y="2132856"/>
            <a:ext cx="6916631" cy="1550556"/>
          </a:xfrm>
          <a:prstGeom prst="rect">
            <a:avLst/>
          </a:prstGeom>
          <a:noFill/>
        </p:spPr>
        <p:txBody>
          <a:bodyPr wrap="square" lIns="72516" tIns="36260" rIns="72516" bIns="36260" rtlCol="0">
            <a:spAutoFit/>
          </a:bodyPr>
          <a:lstStyle/>
          <a:p>
            <a:pPr defTabSz="314046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«Предоставление социальных услуг в соответствии с требованиями Федерального закона от 28.12.2013 № 442-ФЗ «Об основах социального обслуживания граждан в Российской Федерации», обеспечение открытости и доступности информации на официальном сайте организаций в информационно – телекоммуникационной сети «Интернет»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4293097"/>
            <a:ext cx="4369939" cy="565671"/>
          </a:xfrm>
          <a:prstGeom prst="rect">
            <a:avLst/>
          </a:prstGeom>
          <a:noFill/>
        </p:spPr>
        <p:txBody>
          <a:bodyPr wrap="square" lIns="72516" tIns="36260" rIns="72516" bIns="36260" rtlCol="0">
            <a:spAutoFit/>
          </a:bodyPr>
          <a:lstStyle/>
          <a:p>
            <a:pPr defTabSz="810818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социальной защиты населения Кузбасса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" y="1069653"/>
            <a:ext cx="9266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xy\Desktop\пикЗ презент\94273_137119854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3" y="2401416"/>
            <a:ext cx="3661248" cy="23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Действующие лица в законе</a:t>
            </a:r>
            <a:endParaRPr lang="ru-RU" dirty="0"/>
          </a:p>
        </p:txBody>
      </p:sp>
      <p:pic>
        <p:nvPicPr>
          <p:cNvPr id="5" name="Picture 3" descr="C:\Users\Maxy\Desktop\пикЗ презент\parce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45" y="4149080"/>
            <a:ext cx="3975950" cy="24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700808"/>
            <a:ext cx="37444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Поставщик социальных услуг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9819" y="3573016"/>
            <a:ext cx="40018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Получатель социальных услуг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16200000">
            <a:off x="4572000" y="2204864"/>
            <a:ext cx="1296144" cy="108012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5400000">
            <a:off x="2087724" y="5121188"/>
            <a:ext cx="1296144" cy="108012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xy\Desktop\пикЗ презент\parcel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9599"/>
            <a:ext cx="3528392" cy="25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68897"/>
          </a:xfrm>
        </p:spPr>
        <p:txBody>
          <a:bodyPr/>
          <a:lstStyle/>
          <a:p>
            <a:r>
              <a:rPr lang="ru-RU" dirty="0" smtClean="0"/>
              <a:t>Права СТОРОН: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139952" y="1052736"/>
            <a:ext cx="3816424" cy="936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Получатель имеет право: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760132" y="2619222"/>
            <a:ext cx="576064" cy="5760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284984"/>
            <a:ext cx="518457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на уважительное и гуманное отношение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выбрать поставщиков социальных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получить информацию о правах и обязанностях, соц. услугах и поставщиках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отказаться от услуг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 защиту своих прав и интересов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участвовать в составлении индивидуальных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 обеспечение соответствующих нормам условий пребывания в организациях соц. </a:t>
            </a:r>
            <a:r>
              <a:rPr lang="ru-RU" sz="1400" dirty="0" smtClean="0"/>
              <a:t>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 соц. </a:t>
            </a:r>
            <a:r>
              <a:rPr lang="ru-RU" sz="1400" dirty="0" smtClean="0"/>
              <a:t>Сопровождение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u="sng" dirty="0"/>
              <a:t>свободное посещение законными представителями, адвокатами, нотариусами, представителями общественных и (или) иных организаций, священнослужителями, а также родственниками и другими лицами в дневное и вечернее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xy\Desktop\пикЗ презент\parcel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2769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сторон: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Получатель обязан: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708920"/>
            <a:ext cx="936104" cy="720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861048"/>
            <a:ext cx="3600400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Предоставлять необходимые </a:t>
            </a:r>
            <a:r>
              <a:rPr lang="ru-RU" dirty="0" smtClean="0"/>
              <a:t>документы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Соблюдать условия договора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Информировать поставщиков о принципиальных изменениях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xy\Desktop\пикЗ презент\94273_137119854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636888" cy="2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984921"/>
          </a:xfrm>
        </p:spPr>
        <p:txBody>
          <a:bodyPr/>
          <a:lstStyle/>
          <a:p>
            <a:r>
              <a:rPr lang="ru-RU" dirty="0" smtClean="0"/>
              <a:t>Права сторон: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43608" y="1844824"/>
            <a:ext cx="3384376" cy="8640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Поставщик имеет право :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272600" y="2996952"/>
            <a:ext cx="92639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4005064"/>
            <a:ext cx="5184576" cy="25922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запрашивать у органов необходимую информацию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отказать </a:t>
            </a:r>
            <a:r>
              <a:rPr lang="ru-RU" sz="1400" dirty="0"/>
              <a:t>в предоставлении услуг при нарушении договора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быть включенными в реестр </a:t>
            </a:r>
            <a:r>
              <a:rPr lang="ru-RU" sz="1400" dirty="0" smtClean="0"/>
              <a:t>поставщиков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получать в течение двух рабочих дней информацию о включении их в перечень рекомендуемых поставщиков социальных услуг.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xy\Desktop\пикЗ презент\94273_137119854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1223"/>
            <a:ext cx="35648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сторон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628800"/>
            <a:ext cx="4248472" cy="3600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Поставщик обязан: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012160" y="2132856"/>
            <a:ext cx="1080120" cy="7570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4944" y="2889951"/>
            <a:ext cx="4271512" cy="3779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предоставлять услуги получателям в соответствии с индивидуальными программами и условиями договоров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предоставлять бесплатно в доступной форме получателям информацию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защищать персональные данные </a:t>
            </a:r>
            <a:r>
              <a:rPr lang="ru-RU" dirty="0" smtClean="0"/>
              <a:t>получателей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предоставлять уполномоченному органу субъекта Российской Федерации информацию для формирования регистра получателей социальных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0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социальное обслуживание: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8912" y="1628800"/>
            <a:ext cx="244809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Обстоятельства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617824"/>
            <a:ext cx="231935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Утрата способности к само-обслуживанию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4654" y="4020108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2. Инвалидность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4953508"/>
            <a:ext cx="2448272" cy="1002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3. Дети с трудностью в социальной адаптации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2585298"/>
            <a:ext cx="2664296" cy="79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6. Отсутствие определенного места жительства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3615130"/>
            <a:ext cx="2664296" cy="809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7. Отсутствие работы и средств к существованию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5787" y="4653136"/>
            <a:ext cx="5436693" cy="1302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8. наличие иных обстоятельств, которые нормативными правовыми актами субъекта РФ признаны ухудшающими или способными ухудшить условия жизнедеятельности граждан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5786" y="2585299"/>
            <a:ext cx="206855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4. Отсутствие возможности ухода за детьми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8114" y="3552056"/>
            <a:ext cx="20162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5. Наличие внутрисемейного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4157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xy\Desktop\пикЗ презент\zakl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5" y="191683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программа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5853" y="1973320"/>
            <a:ext cx="5400600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составляется в течении </a:t>
            </a:r>
            <a:r>
              <a:rPr lang="ru-RU" sz="2800" b="1" dirty="0"/>
              <a:t>10</a:t>
            </a:r>
            <a:r>
              <a:rPr lang="ru-RU" sz="2400" dirty="0"/>
              <a:t> дней с момента подачи заявления</a:t>
            </a:r>
          </a:p>
        </p:txBody>
      </p:sp>
      <p:pic>
        <p:nvPicPr>
          <p:cNvPr id="7" name="Picture 2" descr="C:\Users\Maxy\Desktop\пикЗ презент\zak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563888" y="3290246"/>
            <a:ext cx="2304256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2 экземпляра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85853" y="5157192"/>
            <a:ext cx="5400599" cy="13681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</a:rPr>
              <a:t>Индивидуальная программа для гражданина или его законного представителя имеет рекомендательный характер, для поставщика социальных услуг - обязательный </a:t>
            </a:r>
            <a:r>
              <a:rPr lang="ru-RU" b="1" dirty="0" smtClean="0">
                <a:latin typeface="Times New Roman" panose="02020603050405020304" pitchFamily="18" charset="0"/>
              </a:rPr>
              <a:t>характер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y\Desktop\пикЗ презент\1374292385_docs_xlarge_squa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2637904" cy="26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9974" y="4080729"/>
            <a:ext cx="597666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ЗАКЛЮЧАЕТСЯ </a:t>
            </a:r>
            <a:r>
              <a:rPr lang="ru-RU" i="1" dirty="0" smtClean="0">
                <a:solidFill>
                  <a:schemeClr val="bg1"/>
                </a:solidFill>
              </a:rPr>
              <a:t>МЕЖДУ: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Maxy\Desktop\пикЗ презент\94273_137119854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2745957" cy="16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xy\Desktop\пикЗ презент\parcel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00686"/>
            <a:ext cx="2486566" cy="14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779912" y="5373216"/>
            <a:ext cx="1368152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обслуживание осуществляется: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11178"/>
            <a:ext cx="3168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дому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84984"/>
            <a:ext cx="316835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полустационарной форме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85184"/>
            <a:ext cx="3168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стационарной форме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237403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292080" y="1918645"/>
            <a:ext cx="28803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месту проживания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6" idx="3"/>
          </p:cNvCxnSpPr>
          <p:nvPr/>
        </p:nvCxnSpPr>
        <p:spPr>
          <a:xfrm>
            <a:off x="3851920" y="385019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92080" y="3284984"/>
            <a:ext cx="28803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учреждении в определенное время суток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7" idx="3"/>
          </p:cNvCxnSpPr>
          <p:nvPr/>
        </p:nvCxnSpPr>
        <p:spPr>
          <a:xfrm>
            <a:off x="3851920" y="554238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92080" y="4941168"/>
            <a:ext cx="2880320" cy="111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учреждении круглосуточно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Настоящий федеральный закон устанавливает: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39524"/>
            <a:ext cx="2016224" cy="1157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Основы социального обслуживания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56992"/>
            <a:ext cx="2016224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Полномочия органов государственной власти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941168"/>
            <a:ext cx="201622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Права и обязанности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2248418"/>
            <a:ext cx="936104" cy="5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4644008" y="1844824"/>
            <a:ext cx="2376263" cy="2938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Правовые</a:t>
            </a:r>
            <a:endParaRPr lang="ru-RU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4621412" y="2708920"/>
            <a:ext cx="2398859" cy="2880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</a:t>
            </a:r>
            <a:endParaRPr lang="ru-RU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4644008" y="2287760"/>
            <a:ext cx="2376264" cy="266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Организационные</a:t>
            </a:r>
            <a:endParaRPr lang="ru-RU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4621412" y="3419440"/>
            <a:ext cx="2398860" cy="466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Федеральных</a:t>
            </a:r>
            <a:endParaRPr lang="ru-RU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4644008" y="4058895"/>
            <a:ext cx="2376264" cy="521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Региональных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987824" y="3573016"/>
            <a:ext cx="936104" cy="581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87824" y="508518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агетная рамка 15"/>
          <p:cNvSpPr/>
          <p:nvPr/>
        </p:nvSpPr>
        <p:spPr>
          <a:xfrm>
            <a:off x="4644008" y="4797152"/>
            <a:ext cx="2376263" cy="6012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Получателей социальных услуг</a:t>
            </a:r>
            <a:endParaRPr lang="ru-RU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4644009" y="5517232"/>
            <a:ext cx="2376262" cy="6480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Поставщиков социальных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8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xy\Desktop\пикЗ презент\yPsXPoUqdW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2601913"/>
            <a:ext cx="57150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поставщиков социальных услуг</a:t>
            </a:r>
            <a:br>
              <a:rPr lang="ru-RU" dirty="0"/>
            </a:b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 rot="18603848">
            <a:off x="1683240" y="1870945"/>
            <a:ext cx="78556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4726001">
            <a:off x="5702661" y="1807247"/>
            <a:ext cx="70141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870980"/>
            <a:ext cx="3240360" cy="918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содержит информацию о поставщике социальных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услуг</a:t>
            </a:r>
            <a:endParaRPr lang="ru-RU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70982"/>
            <a:ext cx="3960440" cy="918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размещается на официальном сайте уполномоченного органа субъекта РФ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34606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xy\Desktop\пикЗ презент\facebook_event_109593602722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767" y="1719263"/>
            <a:ext cx="5875866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 получателей социальных услуг</a:t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 rot="19019875">
            <a:off x="1979712" y="1844824"/>
            <a:ext cx="86409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3377568">
            <a:off x="6012159" y="1807191"/>
            <a:ext cx="86409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3568" y="2762840"/>
            <a:ext cx="3312368" cy="1458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содержит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информацию о 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получателе социальных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услуг</a:t>
            </a:r>
            <a:endParaRPr lang="ru-RU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5976" y="2834052"/>
            <a:ext cx="4176464" cy="1387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формируется на основании данных поставщиков социальных услуг</a:t>
            </a:r>
            <a:endParaRPr lang="ru-RU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9254"/>
              </p:ext>
            </p:extLst>
          </p:nvPr>
        </p:nvGraphicFramePr>
        <p:xfrm>
          <a:off x="381000" y="1719262"/>
          <a:ext cx="8407400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</a:rPr>
              <a:t>Информационная открытость поставщиков социальных </a:t>
            </a:r>
            <a:r>
              <a:rPr lang="ru-RU" sz="2400" b="1" dirty="0" smtClean="0">
                <a:latin typeface="Times New Roman" panose="02020603050405020304" pitchFamily="18" charset="0"/>
              </a:rPr>
              <a:t>услуг (статья 13 ФЗ № 442)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152220"/>
              </p:ext>
            </p:extLst>
          </p:nvPr>
        </p:nvGraphicFramePr>
        <p:xfrm>
          <a:off x="381000" y="1719262"/>
          <a:ext cx="8407400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</a:rPr>
              <a:t>Информационная открытость поставщиков социальных </a:t>
            </a:r>
            <a:r>
              <a:rPr lang="ru-RU" sz="2400" b="1" dirty="0" smtClean="0">
                <a:latin typeface="Times New Roman" panose="02020603050405020304" pitchFamily="18" charset="0"/>
              </a:rPr>
              <a:t>услуг (статья 13 ФЗ № 442)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423249"/>
              </p:ext>
            </p:extLst>
          </p:nvPr>
        </p:nvGraphicFramePr>
        <p:xfrm>
          <a:off x="381000" y="1719262"/>
          <a:ext cx="8407400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</a:rPr>
              <a:t>Информационная открытость поставщиков социальных </a:t>
            </a:r>
            <a:r>
              <a:rPr lang="ru-RU" sz="2400" b="1" dirty="0" smtClean="0">
                <a:latin typeface="Times New Roman" panose="02020603050405020304" pitchFamily="18" charset="0"/>
              </a:rPr>
              <a:t>услуг (статья 13 ФЗ № 442)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904896"/>
              </p:ext>
            </p:extLst>
          </p:nvPr>
        </p:nvGraphicFramePr>
        <p:xfrm>
          <a:off x="381000" y="1719262"/>
          <a:ext cx="8407400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</a:rPr>
              <a:t>Информационная открытость поставщиков социальных </a:t>
            </a:r>
            <a:r>
              <a:rPr lang="ru-RU" sz="2400" b="1" dirty="0" smtClean="0">
                <a:latin typeface="Times New Roman" panose="02020603050405020304" pitchFamily="18" charset="0"/>
              </a:rPr>
              <a:t>услуг (статья 13 ФЗ № 442)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76" y="855132"/>
            <a:ext cx="7549125" cy="5145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955" y="3453701"/>
            <a:ext cx="3527462" cy="965780"/>
          </a:xfrm>
          <a:prstGeom prst="rect">
            <a:avLst/>
          </a:prstGeom>
          <a:noFill/>
        </p:spPr>
        <p:txBody>
          <a:bodyPr wrap="square" lIns="72516" tIns="36260" rIns="72516" bIns="36260" rtlCol="0">
            <a:spAutoFit/>
          </a:bodyPr>
          <a:lstStyle/>
          <a:p>
            <a:pPr defTabSz="810818"/>
            <a:r>
              <a:rPr lang="ru-RU" sz="2900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</a:p>
          <a:p>
            <a:pPr defTabSz="810818"/>
            <a:r>
              <a:rPr lang="ru-RU" sz="2900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9" y="1196753"/>
            <a:ext cx="9266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80073"/>
              </p:ext>
            </p:extLst>
          </p:nvPr>
        </p:nvGraphicFramePr>
        <p:xfrm>
          <a:off x="381000" y="1196752"/>
          <a:ext cx="84074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084168" y="4122471"/>
            <a:ext cx="2520280" cy="129614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 социальных услуг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7708" y="116632"/>
            <a:ext cx="733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Основные понятия, используемые в настоящем Федеральном </a:t>
            </a:r>
            <a:r>
              <a:rPr lang="ru-RU" sz="2400" dirty="0" smtClean="0">
                <a:solidFill>
                  <a:schemeClr val="bg1"/>
                </a:solidFill>
              </a:rPr>
              <a:t>законе: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735974"/>
              </p:ext>
            </p:extLst>
          </p:nvPr>
        </p:nvGraphicFramePr>
        <p:xfrm>
          <a:off x="381000" y="980728"/>
          <a:ext cx="84074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720080"/>
          </a:xfrm>
        </p:spPr>
        <p:txBody>
          <a:bodyPr/>
          <a:lstStyle/>
          <a:p>
            <a:r>
              <a:rPr lang="ru-RU" dirty="0" smtClean="0"/>
              <a:t>Принципы социального обслуживания: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68897"/>
          </a:xfrm>
        </p:spPr>
        <p:txBody>
          <a:bodyPr/>
          <a:lstStyle/>
          <a:p>
            <a:r>
              <a:rPr lang="ru-RU" dirty="0"/>
              <a:t>Система социального обслуживания включает в себя: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093" y="1706062"/>
            <a:ext cx="8407893" cy="4407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512" y="1772993"/>
            <a:ext cx="2221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Федеральный орган исполнительной власти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512" y="3068960"/>
            <a:ext cx="22474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Орган государственной власти субъекта РФ (Министерство социальной защиты населения Кузбасса)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3" y="1772993"/>
            <a:ext cx="3319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Организации </a:t>
            </a:r>
            <a:r>
              <a:rPr lang="ru-RU" sz="1400" b="1" dirty="0"/>
              <a:t>социального обслуживания, находящиеся в ведении субъекта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221" y="4831360"/>
            <a:ext cx="2247413" cy="1349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</a:rPr>
              <a:t>Организации </a:t>
            </a:r>
            <a:r>
              <a:rPr lang="ru-RU" sz="1400" b="1" dirty="0">
                <a:latin typeface="Times New Roman" panose="02020603050405020304" pitchFamily="18" charset="0"/>
              </a:rPr>
              <a:t>социального обслуживания, находящиеся в ведении федеральных органов исполнительной власти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068961"/>
            <a:ext cx="3384375" cy="144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</a:rPr>
              <a:t>негосударственные (коммерческие и некоммерческие) организации социального обслуживания, в том числе социально ориентированные некоммерческие организации, предоставляющие социальные услуги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831360"/>
            <a:ext cx="3384375" cy="1349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индивидуальных предпринимателей, осуществляющих социальное обслуживание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3372" y="1772993"/>
            <a:ext cx="2119614" cy="440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b="1" dirty="0"/>
              <a:t>организации, которые находятся в ведении уполномоченного органа субъекта Российской Федерации и которым в соответствии с настоящим Федеральным законом предоставлены полномочия на признание граждан нуждающимися в социальном обслуживании и составление индивидуальной программы на территориях одного или нескольких муниципальных образований </a:t>
            </a:r>
          </a:p>
        </p:txBody>
      </p:sp>
    </p:spTree>
    <p:extLst>
      <p:ext uri="{BB962C8B-B14F-4D97-AF65-F5344CB8AC3E}">
        <p14:creationId xmlns:p14="http://schemas.microsoft.com/office/powerpoint/2010/main" val="11789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22955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Полномочия </a:t>
            </a:r>
            <a:r>
              <a:rPr lang="ru-RU" dirty="0"/>
              <a:t>федеральных органов государственной </a:t>
            </a:r>
            <a:r>
              <a:rPr lang="ru-RU" dirty="0" smtClean="0"/>
              <a:t>власти: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7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21003"/>
            <a:ext cx="8381260" cy="105439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Полномочия </a:t>
            </a:r>
            <a:r>
              <a:rPr lang="ru-RU" sz="2400" dirty="0"/>
              <a:t>уполномоченного федерального органа исполнительной власти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44824"/>
            <a:ext cx="2448272" cy="16542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Обеспечение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924644" y="1628801"/>
            <a:ext cx="4895830" cy="1475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реализации гос. политики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методической базы и </a:t>
            </a:r>
            <a:r>
              <a:rPr lang="ru-RU" dirty="0" smtClean="0"/>
              <a:t>рекомендаций и др.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3933056"/>
            <a:ext cx="2448272" cy="1634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Утверждение</a:t>
            </a:r>
            <a:endParaRPr lang="ru-RU" sz="2800" dirty="0"/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-2052736" y="-99392"/>
            <a:ext cx="144016" cy="457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2628498" y="1934340"/>
            <a:ext cx="1296144" cy="8640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2627784" y="4077072"/>
            <a:ext cx="1296144" cy="8640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24643" y="3103975"/>
            <a:ext cx="4895830" cy="3098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правил деятельности организаций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порядка предоставления социальных услуг, мониторинга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рекомендаций по различным вопросам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рекомендуемых норм и нормативов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форм заявлений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/>
              <a:t>примерного положения о попечительском </a:t>
            </a:r>
            <a:r>
              <a:rPr lang="ru-RU" sz="1600" dirty="0" smtClean="0"/>
              <a:t>совете и др.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12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1260" cy="576064"/>
          </a:xfrm>
        </p:spPr>
        <p:txBody>
          <a:bodyPr/>
          <a:lstStyle/>
          <a:p>
            <a:r>
              <a:rPr lang="ru-RU" sz="2800" dirty="0" smtClean="0"/>
              <a:t>Полномочия </a:t>
            </a:r>
            <a:r>
              <a:rPr lang="ru-RU" sz="2800" dirty="0"/>
              <a:t>органов государственной власти субъектов </a:t>
            </a:r>
            <a:r>
              <a:rPr lang="ru-RU" sz="2800" dirty="0" smtClean="0"/>
              <a:t>РФ: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475656" y="1178750"/>
            <a:ext cx="648072" cy="270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80312" y="1117385"/>
            <a:ext cx="64807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754814"/>
            <a:ext cx="2232248" cy="14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правовое регулирование и организация социального обслуживания в субъектах Российской Федерации 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754814"/>
            <a:ext cx="2520280" cy="14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координация деятельности поставщиков социальных услуг, общественных организаций и иных организаций, осуществляющих деятельность в сфере социального обслуживания, в субъекте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4064" y="1754814"/>
            <a:ext cx="2938196" cy="14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формирование и ведение реестра поставщиков социальных услуг и регистра получателей социальных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490626"/>
            <a:ext cx="2232248" cy="145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утверждение </a:t>
            </a:r>
            <a:r>
              <a:rPr lang="ru-RU" sz="1200" b="1" dirty="0" smtClean="0"/>
              <a:t> перечня </a:t>
            </a:r>
            <a:r>
              <a:rPr lang="ru-RU" sz="1200" b="1" dirty="0"/>
              <a:t>социальных услуг, предоставляемых поставщиками социальных услуг, с учетом примерного перечня социальных услуг по видам социальных </a:t>
            </a:r>
            <a:r>
              <a:rPr lang="ru-RU" sz="1200" b="1" dirty="0" smtClean="0"/>
              <a:t>услуг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490626"/>
            <a:ext cx="2520280" cy="145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утверждение порядка предоставления социальных услуг поставщиками социальных </a:t>
            </a:r>
            <a:r>
              <a:rPr lang="ru-RU" sz="1600" b="1" dirty="0" smtClean="0"/>
              <a:t>усл</a:t>
            </a:r>
            <a:r>
              <a:rPr lang="ru-RU" sz="1600" dirty="0" smtClean="0"/>
              <a:t>уг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24064" y="3490626"/>
            <a:ext cx="2964828" cy="145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установление порядка утверждения тарифов на социальные услуги на основании </a:t>
            </a:r>
            <a:r>
              <a:rPr lang="ru-RU" sz="1400" b="1" dirty="0" err="1">
                <a:latin typeface="Times New Roman" panose="02020603050405020304" pitchFamily="18" charset="0"/>
              </a:rPr>
              <a:t>подушевых</a:t>
            </a:r>
            <a:r>
              <a:rPr lang="ru-RU" sz="1400" b="1" dirty="0">
                <a:latin typeface="Times New Roman" panose="02020603050405020304" pitchFamily="18" charset="0"/>
              </a:rPr>
              <a:t> нормативов финансирования социальных 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218818"/>
            <a:ext cx="2232248" cy="114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установление предельной величины среднедушевого дохода для предоставления социальных услуг </a:t>
            </a:r>
            <a:r>
              <a:rPr lang="ru-RU" sz="1200" b="1" dirty="0" smtClean="0"/>
              <a:t>бесплатно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212078"/>
            <a:ext cx="2520280" cy="1147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</a:rPr>
              <a:t>утверждение размера платы за предоставление социальных услуг и порядка ее взимания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24064" y="5211459"/>
            <a:ext cx="2964828" cy="1148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</a:rPr>
              <a:t>организация профессионального обучения, профессионального образования и дополнительного профессионального образования работников поставщиков социальных </a:t>
            </a:r>
            <a:r>
              <a:rPr lang="ru-RU" sz="1200" b="1" dirty="0" smtClean="0">
                <a:latin typeface="Times New Roman" panose="02020603050405020304" pitchFamily="18" charset="0"/>
              </a:rPr>
              <a:t>услуг</a:t>
            </a:r>
            <a:endParaRPr lang="ru-RU" sz="1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3404"/>
              </p:ext>
            </p:extLst>
          </p:nvPr>
        </p:nvGraphicFramePr>
        <p:xfrm>
          <a:off x="381000" y="1719262"/>
          <a:ext cx="8407400" cy="473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Полномочия органов государственной власти субъектов </a:t>
            </a:r>
            <a:r>
              <a:rPr lang="ru-RU" sz="2800" dirty="0" smtClean="0"/>
              <a:t>РФ(продолжение):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28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848</TotalTime>
  <Words>1442</Words>
  <Application>Microsoft Office PowerPoint</Application>
  <PresentationFormat>Экран (4:3)</PresentationFormat>
  <Paragraphs>177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Franklin Gothic Medium</vt:lpstr>
      <vt:lpstr>Tahoma</vt:lpstr>
      <vt:lpstr>Times New Roman</vt:lpstr>
      <vt:lpstr>Wingdings</vt:lpstr>
      <vt:lpstr>Wingdings 2</vt:lpstr>
      <vt:lpstr>Сетка</vt:lpstr>
      <vt:lpstr>Тема Office</vt:lpstr>
      <vt:lpstr>Презентация PowerPoint</vt:lpstr>
      <vt:lpstr>Настоящий федеральный закон устанавливает:</vt:lpstr>
      <vt:lpstr>Презентация PowerPoint</vt:lpstr>
      <vt:lpstr>Принципы социального обслуживания:</vt:lpstr>
      <vt:lpstr>Система социального обслуживания включает в себя:</vt:lpstr>
      <vt:lpstr>Полномочия федеральных органов государственной власти: </vt:lpstr>
      <vt:lpstr>   Полномочия уполномоченного федерального органа исполнительной власти   : </vt:lpstr>
      <vt:lpstr>Полномочия органов государственной власти субъектов РФ: </vt:lpstr>
      <vt:lpstr>Полномочия органов государственной власти субъектов РФ(продолжение):</vt:lpstr>
      <vt:lpstr>Действующие лица в законе</vt:lpstr>
      <vt:lpstr>Права СТОРОН:</vt:lpstr>
      <vt:lpstr>Обязанности сторон:</vt:lpstr>
      <vt:lpstr>Права сторон:</vt:lpstr>
      <vt:lpstr>Обязанности сторон</vt:lpstr>
      <vt:lpstr>Право на социальное обслуживание:</vt:lpstr>
      <vt:lpstr>Индивидуальная программа</vt:lpstr>
      <vt:lpstr>Договор</vt:lpstr>
      <vt:lpstr>Социальное обслуживание осуществляется:</vt:lpstr>
      <vt:lpstr>Презентация PowerPoint</vt:lpstr>
      <vt:lpstr>Реестр поставщиков социальных услуг </vt:lpstr>
      <vt:lpstr>Регистр получателей социальных услуг </vt:lpstr>
      <vt:lpstr>Информационная открытость поставщиков социальных услуг (статья 13 ФЗ № 442)</vt:lpstr>
      <vt:lpstr>Информационная открытость поставщиков социальных услуг (статья 13 ФЗ № 442)</vt:lpstr>
      <vt:lpstr>Информационная открытость поставщиков социальных услуг (статья 13 ФЗ № 442)</vt:lpstr>
      <vt:lpstr>Информационная открытость поставщиков социальных услуг (статья 13 ФЗ № 442)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Социальное обслуживание</dc:title>
  <dc:creator>PK</dc:creator>
  <cp:lastModifiedBy>Снопкова Алёна Петровна</cp:lastModifiedBy>
  <cp:revision>66</cp:revision>
  <dcterms:created xsi:type="dcterms:W3CDTF">2016-10-03T13:01:53Z</dcterms:created>
  <dcterms:modified xsi:type="dcterms:W3CDTF">2023-08-29T04:14:24Z</dcterms:modified>
</cp:coreProperties>
</file>